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1" r:id="rId5"/>
    <p:sldId id="258" r:id="rId6"/>
    <p:sldId id="259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7"/>
            <a:ext cx="7772400" cy="18145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Формирование основы исследовательской деятельности учащихся начальных классов.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Подготовила: учитель начальных классов </a:t>
            </a:r>
          </a:p>
          <a:p>
            <a:r>
              <a:rPr lang="ru-RU" dirty="0" smtClean="0"/>
              <a:t>«МОУ Средняя общеобразовательная школа</a:t>
            </a:r>
          </a:p>
          <a:p>
            <a:r>
              <a:rPr lang="ru-RU" dirty="0" smtClean="0"/>
              <a:t> № 3 г.Красноармейска Саратовской области»</a:t>
            </a:r>
          </a:p>
          <a:p>
            <a:r>
              <a:rPr lang="ru-RU" dirty="0" err="1" smtClean="0"/>
              <a:t>Карандина</a:t>
            </a:r>
            <a:r>
              <a:rPr lang="ru-RU" dirty="0" smtClean="0"/>
              <a:t> Г.И.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Подготовка к исследовательской деятельности: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Знакомство </a:t>
            </a:r>
            <a:r>
              <a:rPr lang="ru-RU" dirty="0" smtClean="0"/>
              <a:t>с теоретическими </a:t>
            </a:r>
            <a:r>
              <a:rPr lang="ru-RU" dirty="0" smtClean="0"/>
              <a:t>понятиями;</a:t>
            </a:r>
          </a:p>
          <a:p>
            <a:r>
              <a:rPr lang="ru-RU" dirty="0" smtClean="0"/>
              <a:t>Формирование общелогических умений.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Введение понятий: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исследование</a:t>
            </a:r>
            <a:r>
              <a:rPr lang="ru-RU" dirty="0" smtClean="0"/>
              <a:t>, открытие, исследователь, исследовательские умения,  опыт, наблюдение и наблюдательность, эксперимент, гипотеза, схемы, результат, защита, доклад.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Овладение </a:t>
            </a:r>
            <a:r>
              <a:rPr lang="ru-RU" dirty="0" err="1" smtClean="0"/>
              <a:t>общелогическими</a:t>
            </a:r>
            <a:r>
              <a:rPr lang="ru-RU" dirty="0" smtClean="0"/>
              <a:t> умениями: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сравнение</a:t>
            </a:r>
            <a:r>
              <a:rPr lang="ru-RU" dirty="0" smtClean="0"/>
              <a:t>, классификация, </a:t>
            </a:r>
            <a:r>
              <a:rPr lang="ru-RU" dirty="0" smtClean="0"/>
              <a:t>обобщение</a:t>
            </a:r>
            <a:r>
              <a:rPr lang="ru-RU" dirty="0" smtClean="0"/>
              <a:t>;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получение представлений о свойствах </a:t>
            </a:r>
            <a:r>
              <a:rPr lang="ru-RU" dirty="0" smtClean="0"/>
              <a:t>и признаках предмета, о сравнении и классификации, причине и следствии.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заданий: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Экспресс-исследование;</a:t>
            </a:r>
          </a:p>
          <a:p>
            <a:r>
              <a:rPr lang="ru-RU" dirty="0" smtClean="0"/>
              <a:t>игра </a:t>
            </a:r>
            <a:r>
              <a:rPr lang="ru-RU" dirty="0" smtClean="0"/>
              <a:t>– </a:t>
            </a:r>
            <a:r>
              <a:rPr lang="ru-RU" dirty="0" smtClean="0"/>
              <a:t>исследование;</a:t>
            </a:r>
          </a:p>
          <a:p>
            <a:r>
              <a:rPr lang="ru-RU" dirty="0" smtClean="0"/>
              <a:t> мини-исследование;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мини-проект исследовательского </a:t>
            </a:r>
            <a:r>
              <a:rPr lang="ru-RU" dirty="0" smtClean="0"/>
              <a:t>характера;</a:t>
            </a:r>
          </a:p>
          <a:p>
            <a:r>
              <a:rPr lang="ru-RU" dirty="0" smtClean="0"/>
              <a:t> наблюдение.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Методика </a:t>
            </a:r>
            <a:r>
              <a:rPr lang="ru-RU" dirty="0" smtClean="0"/>
              <a:t>проведения исследовательской работы с учётом возрастной категории.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r>
              <a:rPr lang="ru-RU" dirty="0" smtClean="0"/>
              <a:t>Работа проходит под руководством учителя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Общая тема исследования.</a:t>
            </a:r>
          </a:p>
          <a:p>
            <a:r>
              <a:rPr lang="ru-RU" dirty="0" smtClean="0"/>
              <a:t> Небольшой объем работы.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</a:t>
            </a:r>
            <a:r>
              <a:rPr lang="ru-RU" dirty="0" smtClean="0"/>
              <a:t> шаг: исследовательское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Разрабатывает учитель.</a:t>
            </a:r>
          </a:p>
          <a:p>
            <a:r>
              <a:rPr lang="ru-RU" dirty="0" smtClean="0"/>
              <a:t> Включает:</a:t>
            </a:r>
          </a:p>
          <a:p>
            <a:r>
              <a:rPr lang="ru-RU" dirty="0" smtClean="0"/>
              <a:t> структуру </a:t>
            </a:r>
            <a:r>
              <a:rPr lang="ru-RU" dirty="0" smtClean="0"/>
              <a:t>(последовательность исследования</a:t>
            </a:r>
            <a:r>
              <a:rPr lang="ru-RU" dirty="0" smtClean="0"/>
              <a:t>);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м</a:t>
            </a:r>
            <a:r>
              <a:rPr lang="ru-RU" dirty="0" smtClean="0"/>
              <a:t>етод исследования;</a:t>
            </a:r>
          </a:p>
          <a:p>
            <a:r>
              <a:rPr lang="ru-RU" dirty="0" smtClean="0"/>
              <a:t> </a:t>
            </a:r>
            <a:r>
              <a:rPr lang="ru-RU" dirty="0" smtClean="0"/>
              <a:t>форма представления результатов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Круг внедрения: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Уроки: </a:t>
            </a:r>
            <a:r>
              <a:rPr lang="ru-RU" dirty="0" smtClean="0"/>
              <a:t>окружающий мир, литературное чтение, математика, русский язык,  «Технология», «ИЗО</a:t>
            </a:r>
            <a:r>
              <a:rPr lang="ru-RU" dirty="0" smtClean="0"/>
              <a:t>»; </a:t>
            </a:r>
          </a:p>
          <a:p>
            <a:r>
              <a:rPr lang="ru-RU" dirty="0" smtClean="0"/>
              <a:t>внеурочная деятельность.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Формирование </a:t>
            </a:r>
            <a:r>
              <a:rPr lang="ru-RU" dirty="0" smtClean="0"/>
              <a:t>познавательных мотивов и исследовательских </a:t>
            </a:r>
            <a:r>
              <a:rPr lang="ru-RU" dirty="0" smtClean="0"/>
              <a:t>умений;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субъективно новых для учащегося знаний и способов </a:t>
            </a:r>
            <a:r>
              <a:rPr lang="ru-RU" dirty="0" smtClean="0"/>
              <a:t>деятельности;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личностного развития ученика.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222</Words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Формирование основы исследовательской деятельности учащихся начальных классов.</vt:lpstr>
      <vt:lpstr>Подготовка к исследовательской деятельности:</vt:lpstr>
      <vt:lpstr>Введение понятий:</vt:lpstr>
      <vt:lpstr>Овладение общелогическими умениями:</vt:lpstr>
      <vt:lpstr>Виды заданий:</vt:lpstr>
      <vt:lpstr>Методика проведения исследовательской работы с учётом возрастной категории. </vt:lpstr>
      <vt:lpstr>I шаг: исследовательское задание</vt:lpstr>
      <vt:lpstr>Круг внедрения:</vt:lpstr>
      <vt:lpstr>Результат: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Владимир</cp:lastModifiedBy>
  <cp:revision>5</cp:revision>
  <dcterms:modified xsi:type="dcterms:W3CDTF">2012-01-29T08:29:21Z</dcterms:modified>
</cp:coreProperties>
</file>