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BD29E-65DF-4A24-9080-057E238A1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355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55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355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56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7030246-1D0B-4AB0-B463-16475A7CA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0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1219200" y="285750"/>
            <a:ext cx="7924800" cy="1571625"/>
          </a:xfrm>
        </p:spPr>
        <p:txBody>
          <a:bodyPr/>
          <a:lstStyle/>
          <a:p>
            <a:pPr eaLnBrk="1" hangingPunct="1"/>
            <a:r>
              <a:rPr lang="ru-RU" smtClean="0"/>
              <a:t>Карнавал басен . Дети инсценировали 12 басен.</a:t>
            </a:r>
          </a:p>
        </p:txBody>
      </p:sp>
      <p:pic>
        <p:nvPicPr>
          <p:cNvPr id="10243" name="Picture 5" descr="C:\Documents and Settings\Администратор\Рабочий стол\Новая папка\Изображение 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857500"/>
            <a:ext cx="3852862" cy="346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 descr="C:\Documents and Settings\Администратор\Рабочий стол\Новая папка\Изображение 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857500"/>
            <a:ext cx="4125913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17304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238</TotalTime>
  <Words>8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Капсулы</vt:lpstr>
      <vt:lpstr>Карнавал басен . Дети инсценировали 12 басен.</vt:lpstr>
    </vt:vector>
  </TitlesOfParts>
  <Company>478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на тему</dc:title>
  <dc:creator>school</dc:creator>
  <dc:description>Карнавал басен . Дети инсценировали 12 басен.</dc:description>
  <cp:lastModifiedBy>Лена</cp:lastModifiedBy>
  <cp:revision>21</cp:revision>
  <dcterms:created xsi:type="dcterms:W3CDTF">2010-10-07T06:20:30Z</dcterms:created>
  <dcterms:modified xsi:type="dcterms:W3CDTF">2012-06-15T16:14:12Z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Исследовательский проект на тему</vt:lpwstr>
  </property>
  <property fmtid="{D5CDD505-2E9C-101B-9397-08002B2CF9AE}" pid="3" name="SlideDescription">
    <vt:lpwstr>Карнавал басен . Дети инсценировали 12 басен.</vt:lpwstr>
  </property>
</Properties>
</file>