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6" r:id="rId11"/>
    <p:sldId id="267" r:id="rId12"/>
    <p:sldId id="276" r:id="rId13"/>
    <p:sldId id="268" r:id="rId14"/>
    <p:sldId id="269" r:id="rId15"/>
    <p:sldId id="270" r:id="rId16"/>
    <p:sldId id="271" r:id="rId17"/>
    <p:sldId id="278" r:id="rId18"/>
    <p:sldId id="277" r:id="rId19"/>
    <p:sldId id="279" r:id="rId20"/>
    <p:sldId id="265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&#1089;&#1074;&#1077;&#1090;&#1086;&#1092;&#1086;&#1088;(2).pptx" TargetMode="External"/><Relationship Id="rId2" Type="http://schemas.openxmlformats.org/officeDocument/2006/relationships/hyperlink" Target="&#1086;&#1089;&#1074;&#1077;&#1097;&#1077;&#1085;&#1080;&#1077;.ppt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&#1044;&#1086;&#1084;%20&#1089;%20&#1087;&#1088;&#1086;&#1074;&#1086;&#1076;&#1082;&#1086;&#1081;.pptx" TargetMode="External"/><Relationship Id="rId4" Type="http://schemas.openxmlformats.org/officeDocument/2006/relationships/hyperlink" Target="&#1055;&#1088;&#1077;&#1079;&#1077;&#1085;&#1090;&#1072;&#1094;&#1080;&#1103;%20Microsoft%20Office%20PowerPoint%20(2).pptx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Метод проектов на уроках физики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428625"/>
            <a:ext cx="7900987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</a:rPr>
              <a:t>Метод проектов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857375"/>
            <a:ext cx="7829576" cy="5000625"/>
          </a:xfrm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 </a:t>
            </a:r>
            <a:r>
              <a:rPr lang="ru-RU" sz="5000" b="1" dirty="0" smtClean="0">
                <a:solidFill>
                  <a:srgbClr val="002060"/>
                </a:solidFill>
              </a:rPr>
              <a:t>Базовой образовательной технологией, поддерживающей компетентностно-ориентированный подход в образовании, является метод проектов.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5000" b="1" dirty="0" smtClean="0">
                <a:solidFill>
                  <a:srgbClr val="002060"/>
                </a:solidFill>
              </a:rPr>
              <a:t>Каждые 5-6 лет возникают и становятся востребованными новые области профессиональной деятельности, отходят на задний план и постепенно отмирают устаревшие.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5000" b="1" dirty="0" smtClean="0">
                <a:solidFill>
                  <a:srgbClr val="002060"/>
                </a:solidFill>
              </a:rPr>
              <a:t>Метод проектов позволяет наименее </a:t>
            </a:r>
            <a:r>
              <a:rPr lang="ru-RU" sz="5000" b="1" dirty="0" err="1" smtClean="0">
                <a:solidFill>
                  <a:srgbClr val="002060"/>
                </a:solidFill>
              </a:rPr>
              <a:t>ресурснозатратным</a:t>
            </a:r>
            <a:r>
              <a:rPr lang="ru-RU" sz="5000" b="1" dirty="0" smtClean="0">
                <a:solidFill>
                  <a:srgbClr val="002060"/>
                </a:solidFill>
              </a:rPr>
              <a:t> способом создать подобную среду. </a:t>
            </a:r>
          </a:p>
        </p:txBody>
      </p:sp>
      <p:sp>
        <p:nvSpPr>
          <p:cNvPr id="16388" name="TextBox 3"/>
          <p:cNvSpPr txBox="1">
            <a:spLocks noChangeArrowheads="1"/>
          </p:cNvSpPr>
          <p:nvPr/>
        </p:nvSpPr>
        <p:spPr bwMode="auto">
          <a:xfrm>
            <a:off x="4929188" y="0"/>
            <a:ext cx="392906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ru-RU" sz="2000" b="1" dirty="0">
              <a:latin typeface="Cansellaris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571500"/>
            <a:ext cx="7900987" cy="10001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900" b="1" dirty="0" smtClean="0">
                <a:solidFill>
                  <a:srgbClr val="C00000"/>
                </a:solidFill>
              </a:rPr>
              <a:t>Для чего нужен метод проектов?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</a:rPr>
              <a:t>Научить учащихся самостоятельному, критическому мышлению.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</a:rPr>
              <a:t>Размышлять, опираясь на знание фактов, закономерностей науки, делать обоснованные выводы.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</a:rPr>
              <a:t>Принимать самостоятельные аргументированные решения.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</a:rPr>
              <a:t>Научить работать в команде, выполняя разные социальные роли.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214291"/>
            <a:ext cx="7772400" cy="928694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Этапы работы над проектом: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1500174"/>
            <a:ext cx="7572428" cy="4500594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rgbClr val="002060"/>
                </a:solidFill>
              </a:rPr>
              <a:t>1. Организационный;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2. Выбор и обсуждение главной идеи, целей и задач будущего проекта;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3. Обсуждение методических аспектов и организация работы учащихся;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4. Структурирование проекта с выделением подзадач для определенных групп учащихся, подбор необходимых материалов;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5. Работа над проектом;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6. Подведение итогов, оформление результатов;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7. Презентация проекта.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3600" b="1" dirty="0" smtClean="0">
                <a:solidFill>
                  <a:srgbClr val="C00000"/>
                </a:solidFill>
              </a:rPr>
              <a:t>Наличие проблемы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714356"/>
            <a:ext cx="8429684" cy="6143644"/>
          </a:xfrm>
        </p:spPr>
        <p:txBody>
          <a:bodyPr rtlCol="0">
            <a:normAutofit fontScale="5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900" b="1" dirty="0" smtClean="0">
                <a:solidFill>
                  <a:srgbClr val="C00000"/>
                </a:solidFill>
              </a:rPr>
              <a:t>  </a:t>
            </a:r>
            <a:endParaRPr lang="ru-RU" sz="5100" b="1" dirty="0" smtClean="0">
              <a:solidFill>
                <a:srgbClr val="C00000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 над проектом всегда направлена на разрешение конкретной проблемы. Нет проблемы – нет деятельности. Метод проектов можно использовать в учебном процессе для решения различных небольших проблемных задач в рамках одного-двух уроков(краткосрочные) 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примеру, для решения крупных задач (проблем), сложных для понимания вопросов использую крупные проекты, которые в основном выполняются во внеурочной деятельности.</a:t>
            </a:r>
          </a:p>
          <a:p>
            <a:pPr>
              <a:defRPr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Поле для выбора темы долгосрочных проектов по физике огромно. Тематика проектов может касаться какого-то теоретического вопроса учебной программы с целью углубить знания учащихся по этому вопросу, дифференцировать процесс обучения. Чаще однако темы проектов относятся к какому-то вопросу, актуальному для практической жизни и требующему привлечения знаний учащихся не по одному предмету, а из разных областей, а также творческого мышления и исследовательских навыков. Таким образом достигается естественная интеграция знаний. </a:t>
            </a:r>
            <a:endParaRPr lang="ru-RU" sz="3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857620" y="1714488"/>
            <a:ext cx="4214842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615262" cy="939784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Обязательное планирование действий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75" y="1071546"/>
            <a:ext cx="7400925" cy="557214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ходе разбора и обсуждения проекта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вырабатывается план совместных действий учеников и учителя.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Создаётся банк идей и предложений.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протяжении всей работы учитель помогает в постановке цели, корректирует работу, но ни в коем случае не навязывает ученику своё видение решения задачи.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Участников проекта я разбиваю на группы от 3 до 5 человек в зависимости от количества учеников в классе.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каждой группе распределяются роли: например, генератор идей, инженер, презентатор, дизайнер, критик, энциклопедист, секретарь и др.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Поиск информации 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600200"/>
            <a:ext cx="7829576" cy="4525963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Большую поддержку в этом оказывают Интернет ресурсы.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Найденная информация, обрабатывается, осмысливается.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 совместного обсуждения выбирается базовый вариант.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корректирует последовательность технологических операций в каждой работе.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 работы 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75" y="1600200"/>
            <a:ext cx="7400925" cy="5114925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Учащиеся, выбрав посильные технологии для создания своей работы, уточняют, анализируют собранную информацию, формулируют выводы.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выступает в роли научного консультанта.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Результаты выполненных проектов должны быть, что называется, «осязаемыми».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это теоретическая проблема, то конкретное ее решение, если практическая − конкретный результат, готовый к использованию (на уроке, в школе, в реальной жизни). 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643042" y="4786322"/>
            <a:ext cx="2500330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600200"/>
            <a:ext cx="7686700" cy="45259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В своей работе я использую групповые и индивидуальные, </a:t>
            </a:r>
            <a:r>
              <a:rPr lang="ru-RU" b="1" dirty="0" err="1" smtClean="0">
                <a:solidFill>
                  <a:srgbClr val="002060"/>
                </a:solidFill>
              </a:rPr>
              <a:t>монопредметные</a:t>
            </a:r>
            <a:r>
              <a:rPr lang="ru-RU" b="1" dirty="0" smtClean="0">
                <a:solidFill>
                  <a:srgbClr val="002060"/>
                </a:solidFill>
              </a:rPr>
              <a:t> и </a:t>
            </a:r>
            <a:r>
              <a:rPr lang="ru-RU" b="1" dirty="0" err="1" smtClean="0">
                <a:solidFill>
                  <a:srgbClr val="002060"/>
                </a:solidFill>
              </a:rPr>
              <a:t>межпредметные</a:t>
            </a:r>
            <a:r>
              <a:rPr lang="ru-RU" b="1" dirty="0" smtClean="0">
                <a:solidFill>
                  <a:srgbClr val="002060"/>
                </a:solidFill>
              </a:rPr>
              <a:t>, информационные и практико-ориентированные проекты.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Так же применяю модель учебного занятия в режиме проектного обучения, используя технологию исследовательского проекта.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858148" y="6286520"/>
            <a:ext cx="428628" cy="428628"/>
          </a:xfrm>
          <a:prstGeom prst="actionButtonHo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Пример проектной работы по теме: «Электричество вокруг нас»(март-апрель 2012г):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14414" y="2500306"/>
            <a:ext cx="514353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Проекты:</a:t>
            </a:r>
          </a:p>
          <a:p>
            <a:r>
              <a:rPr lang="ru-RU" sz="2400" b="1" dirty="0" smtClean="0">
                <a:solidFill>
                  <a:srgbClr val="002060"/>
                </a:solidFill>
                <a:hlinkClick r:id="rId2" action="ppaction://hlinkpres?slideindex=1&amp;slidetitle="/>
              </a:rPr>
              <a:t>«Освещение в игрушечной комнате»,  </a:t>
            </a:r>
            <a:r>
              <a:rPr lang="ru-RU" sz="2400" b="1" dirty="0" smtClean="0">
                <a:solidFill>
                  <a:srgbClr val="002060"/>
                </a:solidFill>
                <a:hlinkClick r:id="rId3" action="ppaction://hlinkpres?slideindex=1&amp;slidetitle="/>
              </a:rPr>
              <a:t>«Светофор», </a:t>
            </a:r>
            <a:r>
              <a:rPr lang="ru-RU" sz="2400" b="1" dirty="0" smtClean="0">
                <a:solidFill>
                  <a:srgbClr val="002060"/>
                </a:solidFill>
                <a:hlinkClick r:id="rId4" action="ppaction://hlinkpres?slideindex=1&amp;slidetitle="/>
              </a:rPr>
              <a:t>«Перекрёстный светофор», </a:t>
            </a:r>
            <a:r>
              <a:rPr lang="ru-RU" sz="2400" b="1" dirty="0" smtClean="0">
                <a:solidFill>
                  <a:srgbClr val="002060"/>
                </a:solidFill>
                <a:hlinkClick r:id="rId5" action="ppaction://hlinkpres?slideindex=1&amp;slidetitle="/>
              </a:rPr>
              <a:t>«Дом с проводкой»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500042"/>
            <a:ext cx="7643866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642918"/>
            <a:ext cx="4857784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-93140"/>
            <a:ext cx="5213355" cy="6951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57290" y="0"/>
            <a:ext cx="5927736" cy="666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728" y="714356"/>
            <a:ext cx="7358114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 t="3989" r="8926" b="4843"/>
          <a:stretch>
            <a:fillRect/>
          </a:stretch>
        </p:blipFill>
        <p:spPr bwMode="auto">
          <a:xfrm>
            <a:off x="785786" y="0"/>
            <a:ext cx="814393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итогам собеседования с проектными группами на вопрос «Чему удалось научиться в ходе работы над проектом?» учащиеся давали следующие ответы: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 «распределять правильно время»;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 «готовить презентацию»;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 «доделывать начатое до конца»;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 «достигать поставленной цели».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428625"/>
            <a:ext cx="7900987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Результативность метода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75" y="1600200"/>
            <a:ext cx="7400925" cy="4972050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интерес к предмету – 83%;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практическому материалу – 77%;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области знаний (шире школьного курса) – 42%;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желание общаться с педагогом по предмету – 97,8%.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Приобщение учащихся к проектной деятельности позволяет наиболее полно определять и развивать интеллектуальные и творческие способности.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21429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Цели изучения физики в основной школе следующие: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1571612"/>
            <a:ext cx="7358114" cy="4429156"/>
          </a:xfrm>
        </p:spPr>
        <p:txBody>
          <a:bodyPr>
            <a:normAutofit fontScale="925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•</a:t>
            </a:r>
            <a:r>
              <a:rPr lang="ru-RU" sz="2800" b="1" dirty="0" smtClean="0">
                <a:solidFill>
                  <a:srgbClr val="002060"/>
                </a:solidFill>
              </a:rPr>
              <a:t>развитие интересов и способностей учащихся на основе передачи им знаний и опыта познавательной и творческой деятельности;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•понимание учащимися смысла основных научных понятий и законов </a:t>
            </a:r>
            <a:r>
              <a:rPr lang="ru-RU" sz="3500" b="1" dirty="0" smtClean="0">
                <a:solidFill>
                  <a:srgbClr val="002060"/>
                </a:solidFill>
              </a:rPr>
              <a:t>физики</a:t>
            </a:r>
            <a:r>
              <a:rPr lang="ru-RU" sz="2800" b="1" dirty="0" smtClean="0">
                <a:solidFill>
                  <a:srgbClr val="002060"/>
                </a:solidFill>
              </a:rPr>
              <a:t>, взаимосвязи между ними;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•формирование у учащихся представлений о физической картине мира.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285728"/>
            <a:ext cx="7772400" cy="9286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1500174"/>
            <a:ext cx="7858180" cy="4786346"/>
          </a:xfrm>
        </p:spPr>
        <p:txBody>
          <a:bodyPr>
            <a:normAutofit fontScale="25000" lnSpcReduction="20000"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8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познавательных интересов, интеллектуальных и творческих способностей учащихся;</a:t>
            </a:r>
            <a:b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•убежденность в возможности познания природы, в необходимости разумного использования достижений науки и технологий для дальнейшего развития человеческого общества, уважение к творцам науки и техники, отношение к физике как элементу общечеловеческой культуры;</a:t>
            </a:r>
            <a:b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•самостоятельность в приобретении новых знаний и практических умений;</a:t>
            </a:r>
            <a:b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•готовность к выбору жизненного пути в соответствии с собственными интересами и возможностями;</a:t>
            </a:r>
            <a:b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•мотивация образовательной деятельности школьников на основе личностно ориентированного подхода;</a:t>
            </a:r>
            <a:b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•формирование ценностных отношений друг к другу, учителю, авторам открытий и изобретений, результатам обучения.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071538" y="3929066"/>
            <a:ext cx="6072230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071538" y="4214818"/>
            <a:ext cx="2571768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000100" y="214290"/>
            <a:ext cx="77867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Личностными результатами обучения физике в основной школе являются: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Метапредметными результатами обучения физике в основной школе являются: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600200"/>
            <a:ext cx="7901014" cy="5043509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9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•овладение навыками самостоятельного приобретения новых знаний, организации учебной деятельности, постановки целей, планирования, самоконтроля и оценки результатов своей деятельности, умениями предвидеть возможные результаты своих действий;</a:t>
            </a:r>
            <a:br>
              <a:rPr lang="ru-RU" sz="9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9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9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9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•понимание различий между исходными фактами и гипотезами для их объяснения, теоретическими моделями и реальными объектами, овладение универсальными учебными действиями на примерах гипотез для объяснения известных фактов и экспериментальной проверки выдвигаемых гипотез, разработки теоретических моделей процессов или явлений;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4429132"/>
            <a:ext cx="8001056" cy="178595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Метапредметными результатами обучения физике в основной школе являются: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472518" cy="492922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умений воспринимать, перерабатывать и предъявлять информацию в словесной, образной, символической формах, анализировать и перерабатывать полученную информацию в соответствии с поставленными задачами, выделять основное содержание прочитанного текста, находить в нем ответы на поставленные вопросы и излагать его;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•приобретение опыта самостоятельного поиска, анализа и отбора информации с использованием различных источников и новых информационных технологий для решения познавательных задач;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4286256"/>
            <a:ext cx="8001056" cy="157163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Метапредметными результатами обучения физике в основной школе являются: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•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монологической и диалогической речи, умения выражать свои мысли и способности выслушивать собеседника, понимать его точку зрения, признавать право другого человека на иное мнение;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освоение приемов действий в нестандартных ситуациях, овладение эвристическими методами решения проблем;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•формирование умений работать в группе с выполнением различных социальных ролей, представлять и отстаивать свои взгляды и убеждения, вести дискуссию.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14348" y="2428868"/>
            <a:ext cx="8072494" cy="178595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Требования  к  предметным  результатам  освоения базового  курса физики(среднее полное образование):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сформированность</a:t>
            </a:r>
            <a:r>
              <a:rPr lang="ru-RU" b="1" dirty="0" smtClean="0">
                <a:solidFill>
                  <a:srgbClr val="002060"/>
                </a:solidFill>
              </a:rPr>
              <a:t>  представлений  о  роли  и  месте  физики  в современной  научной  картине  мира;  понимание  физической  сущности  наблюдаемых  во  Вселенной  явлений;  понимание роли физики в формировании кругозора и функциональной грамотности человека  для решения практических задач; 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владение  основополагающими  физическими  понятиями,  закономерностями,  законами и теориями; уверенное пользование физической терминологией и символикой;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3786190"/>
            <a:ext cx="7929618" cy="150019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0"/>
            <a:ext cx="8001056" cy="1470025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Требования  к  предметным  результатам  освоения базового  курса физики(среднее полное образование):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1428736"/>
            <a:ext cx="8001056" cy="1395410"/>
          </a:xfrm>
        </p:spPr>
        <p:txBody>
          <a:bodyPr>
            <a:noAutofit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владение  основными  методами  научного  познания,  используемыми  в  физике:  наблюдение,  описание,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измерений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обнаруживать  зависимость  между  физическими  величинами,  объяснять  полученные результаты и делать выводы; 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умения решать физические задачи;  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умения применять полученные знания для объяснения  условий  протекания  физических  явлений  в  природе  и  для  принятия  практических  решений  в повседневной жизни;   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собственной позиции по отношению к физической информации,  получаемой из разных источников.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878</Words>
  <PresentationFormat>Экран (4:3)</PresentationFormat>
  <Paragraphs>71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Метод проектов на уроках физики</vt:lpstr>
      <vt:lpstr>Слайд 2</vt:lpstr>
      <vt:lpstr>Цели изучения физики в основной школе следующие: </vt:lpstr>
      <vt:lpstr> </vt:lpstr>
      <vt:lpstr>Метапредметными результатами обучения физике в основной школе являются:</vt:lpstr>
      <vt:lpstr>Метапредметными результатами обучения физике в основной школе являются:</vt:lpstr>
      <vt:lpstr>Метапредметными результатами обучения физике в основной школе являются:</vt:lpstr>
      <vt:lpstr>Требования  к  предметным  результатам  освоения базового  курса физики(среднее полное образование):</vt:lpstr>
      <vt:lpstr>Требования  к  предметным  результатам  освоения базового  курса физики(среднее полное образование):</vt:lpstr>
      <vt:lpstr>Метод проектов</vt:lpstr>
      <vt:lpstr>Для чего нужен метод проектов?  </vt:lpstr>
      <vt:lpstr>Этапы работы над проектом:</vt:lpstr>
      <vt:lpstr>Наличие проблемы</vt:lpstr>
      <vt:lpstr>Обязательное планирование действий</vt:lpstr>
      <vt:lpstr>Поиск информации </vt:lpstr>
      <vt:lpstr>Результат работы </vt:lpstr>
      <vt:lpstr>Слайд 17</vt:lpstr>
      <vt:lpstr>Пример проектной работы по теме: «Электричество вокруг нас»(март-апрель 2012г):</vt:lpstr>
      <vt:lpstr>Слайд 19</vt:lpstr>
      <vt:lpstr>Слайд 20</vt:lpstr>
      <vt:lpstr>Результативность метода: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Айша Кадеровна</dc:creator>
  <cp:lastModifiedBy>User</cp:lastModifiedBy>
  <cp:revision>8</cp:revision>
  <dcterms:created xsi:type="dcterms:W3CDTF">2012-04-16T21:43:29Z</dcterms:created>
  <dcterms:modified xsi:type="dcterms:W3CDTF">2012-04-25T22:33:15Z</dcterms:modified>
</cp:coreProperties>
</file>