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86" autoAdjust="0"/>
  </p:normalViewPr>
  <p:slideViewPr>
    <p:cSldViewPr>
      <p:cViewPr varScale="1">
        <p:scale>
          <a:sx n="74" d="100"/>
          <a:sy n="74" d="100"/>
        </p:scale>
        <p:origin x="-9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531257B-A729-4195-B4FC-D323718B52E4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5C8E2CF-B9A4-41D5-81E8-286D14A36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40FD7-85B9-4E0B-A70C-A9771E360FF6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8DEC-5F80-4469-87FA-F583DA66A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CD5D-3ADF-4CA7-AC2A-B83E445651F3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74291-B413-44C2-88C2-FB385FDEF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482BA-294C-4E5A-B506-4633CE02586D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49401-555C-45F4-9278-3DBC85D4A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6D2D3-5BD6-48E7-A872-DA1F4AE16EB7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21CF4-71D3-40A7-AF4C-2E8751140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8A2C5-C4C5-4E32-B7DF-3924A88CCFC7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B1079-78F5-45F8-857D-7E30C9996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5AC7A-6353-4C90-A815-29AEE4DC9BAE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6A71E-411A-4824-972F-D899217B4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5207D-6913-4A3A-B3B2-8980B71326B9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B75BF-16E0-4A03-9CB4-D28FC4D66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08EDF-6A39-4F53-B5FB-685E21826575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61304-527D-4AC4-A22A-E4047CCB6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9A0FA-E697-4529-A63F-790C60C89372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83919-6071-4BC3-8A3A-A1ACDBE19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6CECC-440E-4608-9384-E898886C7624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B942C-D047-4815-9081-4FE79672D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23696-A50E-4103-99EA-5114857FD635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922B2-2991-438C-9294-F2E5F64B7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50000"/>
                <a:lumOff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97F7C7-99B3-4A75-81A8-07BE242AADB7}" type="datetimeFigureOut">
              <a:rPr lang="ru-RU"/>
              <a:pPr>
                <a:defRPr/>
              </a:pPr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4E453B-E91F-41A4-B954-A314F7A9F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parrots.ru/agap/index.ph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772400" cy="2500330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Отношение англичан </a:t>
            </a:r>
            <a:b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к домашним животным.</a:t>
            </a:r>
            <a:b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Йоркширский терьер.</a:t>
            </a:r>
            <a:endParaRPr lang="ru-RU" sz="5400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5" y="4286250"/>
            <a:ext cx="4500563" cy="166303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Выполнил: Морозов Дмитрий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Ученик 3В класса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МОУ СОШ №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17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Научный руководитель: Морозова Ольга Владимировна, учитель англ. языка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285750"/>
            <a:ext cx="6281738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u="sng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Домашние животные англичан</a:t>
            </a:r>
            <a:r>
              <a:rPr lang="ru-RU" sz="4800" b="1" u="sng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:</a:t>
            </a: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357313" y="3000375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026" name="Рисунок 3" descr="http://moul49.narod.ru/engpages/engimages4/pet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88"/>
            <a:ext cx="3214688" cy="3038475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  <p:pic>
        <p:nvPicPr>
          <p:cNvPr id="1027" name="Рисунок 4" descr="http://moul49.narod.ru/engpages/engimages4/pet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1714500"/>
            <a:ext cx="2130425" cy="2951163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  <p:pic>
        <p:nvPicPr>
          <p:cNvPr id="1028" name="Рисунок 5" descr="http://moul49.narod.ru/engpages/engimages4/pet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50" y="2214563"/>
            <a:ext cx="2452688" cy="3016250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813" y="357188"/>
            <a:ext cx="3500437" cy="3140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Это интересно: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Monotype Corsiva" pitchFamily="66" charset="0"/>
              </a:rPr>
              <a:t>Британцы содержат: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6 млн. собак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5 млн. кошек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" pitchFamily="2" charset="2"/>
              <a:buChar char="§"/>
              <a:defRPr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2 млн. попугаев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defRPr/>
            </a:pPr>
            <a:endParaRPr lang="ru-RU" sz="2800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4099" name="Picture 4" descr="йоркширский терьер фотообои, фото обои, фотограф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71500"/>
            <a:ext cx="41433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Что-то там интересное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2786063"/>
            <a:ext cx="2928937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8" descr="PARROTS.ru   Неразлучники - попугайчики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8" y="4214813"/>
            <a:ext cx="3571875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" y="714375"/>
            <a:ext cx="2857500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defRPr/>
            </a:pPr>
            <a:r>
              <a:rPr lang="ru-RU" sz="3600" b="1" u="sng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А так же: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12 львов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14тигров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50 леопардов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16 диких котов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 500 обезьян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250 ядовитых змей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50 крокодилов</a:t>
            </a:r>
            <a:endParaRPr lang="ru-RU" sz="3600" dirty="0"/>
          </a:p>
        </p:txBody>
      </p:sp>
      <p:pic>
        <p:nvPicPr>
          <p:cNvPr id="5123" name="Picture 2" descr="лев (Panthera leo), фото, фотография с http://ryanphotographic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142875"/>
            <a:ext cx="2381250" cy="265747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4" name="Picture 4" descr="нильский крокодил, крокодил нильский (Crocodylus niloticus), фото, фотограф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4643438"/>
            <a:ext cx="2857500" cy="20002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5" name="Picture 6" descr="тигр (Panthera tigris), фото, фотограф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4214813"/>
            <a:ext cx="1905000" cy="22574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8" descr="бурмезский питон, фото, фотограф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25" y="1500188"/>
            <a:ext cx="2857500" cy="2085975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571500" y="1000125"/>
            <a:ext cx="82153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   </a:t>
            </a:r>
            <a:r>
              <a:rPr lang="ru-RU" sz="3600">
                <a:latin typeface="Calibri" pitchFamily="34" charset="0"/>
              </a:rPr>
              <a:t>  </a:t>
            </a:r>
            <a:r>
              <a:rPr lang="ru-RU" sz="3600">
                <a:latin typeface="Comic Sans MS" pitchFamily="66" charset="0"/>
              </a:rPr>
              <a:t>Англичане составили духи для собак (по цене 78,6 доллара за 50 миллилитров).</a:t>
            </a:r>
          </a:p>
        </p:txBody>
      </p:sp>
      <p:pic>
        <p:nvPicPr>
          <p:cNvPr id="2050" name="Рисунок 7" descr="http://moul49.narod.ru/engpages/engimages4/pet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3488" y="4286250"/>
            <a:ext cx="3656012" cy="2171700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785813" y="3071813"/>
            <a:ext cx="65008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Monotype Corsiva" pitchFamily="66" charset="0"/>
              </a:rPr>
              <a:t>Аромат «Petite Amande» -  первая в мире туалетная вода только для собак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428625"/>
            <a:ext cx="5497513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u="sng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Йоркширский</a:t>
            </a:r>
            <a:r>
              <a:rPr lang="ru-RU" sz="3600" b="1" i="1" u="sng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u="sng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терьер</a:t>
            </a:r>
            <a:r>
              <a:rPr lang="ru-RU" u="sng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</a:p>
        </p:txBody>
      </p:sp>
      <p:pic>
        <p:nvPicPr>
          <p:cNvPr id="3076" name="Рисунок 12" descr="http://moul49.narod.ru/engpages/engimages4/pe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57625"/>
            <a:ext cx="4429125" cy="3000375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  <p:pic>
        <p:nvPicPr>
          <p:cNvPr id="3077" name="Рисунок 13" descr="http://moul49.narod.ru/engpages/engimages4/pet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1143000"/>
            <a:ext cx="4572000" cy="3214688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9" descr="http://moul49.narod.ru/engpages/engimages4/pe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0" descr="http://moul49.narod.ru/engpages/engimages4/pet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119</TotalTime>
  <Words>83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Отношение англичан  к домашним животным. Йоркширский терьер.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Отношение англичан к домашним животным</dc:title>
  <dc:creator>User</dc:creator>
  <cp:lastModifiedBy>User</cp:lastModifiedBy>
  <cp:revision>18</cp:revision>
  <dcterms:created xsi:type="dcterms:W3CDTF">2010-04-17T16:16:20Z</dcterms:created>
  <dcterms:modified xsi:type="dcterms:W3CDTF">2011-04-16T15:55:16Z</dcterms:modified>
</cp:coreProperties>
</file>