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80" r:id="rId3"/>
    <p:sldId id="260" r:id="rId4"/>
    <p:sldId id="257" r:id="rId5"/>
    <p:sldId id="263" r:id="rId6"/>
    <p:sldId id="279" r:id="rId7"/>
    <p:sldId id="259" r:id="rId8"/>
    <p:sldId id="278" r:id="rId9"/>
    <p:sldId id="262" r:id="rId10"/>
    <p:sldId id="270"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EFF50B"/>
    <a:srgbClr val="CC99FF"/>
    <a:srgbClr val="FF66FF"/>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909" autoAdjust="0"/>
    <p:restoredTop sz="94660"/>
  </p:normalViewPr>
  <p:slideViewPr>
    <p:cSldViewPr>
      <p:cViewPr varScale="1">
        <p:scale>
          <a:sx n="86" d="100"/>
          <a:sy n="86"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D2F64A-E4C7-4782-B050-DB097E339D6E}" type="datetimeFigureOut">
              <a:rPr lang="ru-RU" smtClean="0"/>
              <a:pPr/>
              <a:t>15.06.2012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79422B-198B-405E-91D5-E7462A8B404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10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279422B-198B-405E-91D5-E7462A8B404A}"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15.06.2012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15.06.2012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15.06.2012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15.06.2012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15.06.2012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15.06.2012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15.06.2012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15.06.2012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15.06.2012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15.06.2012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file:///E:\&#1087;&#1072;&#1087;&#1082;&#1072;%20&#1083;&#1077;&#1085;&#1099;\&#1096;&#1082;&#1086;&#1083;&#1072;\&#1084;&#1077;&#1088;&#1086;&#1087;&#1088;&#1080;&#1103;&#1090;&#1080;&#1103;\London%20sights\1\Big%20Ben%20Chime%20(12)%20Good%20Quality%20Sound.mp4" TargetMode="Externa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file:///E:\&#1087;&#1072;&#1087;&#1082;&#1072;%20&#1083;&#1077;&#1085;&#1099;\&#1096;&#1082;&#1086;&#1083;&#1072;\&#1084;&#1077;&#1088;&#1086;&#1087;&#1088;&#1080;&#1103;&#1090;&#1080;&#1103;\London%20sights\1\London%20Wow%20-%20Ep%202.%20Trafalgar%20Square.mp4" TargetMode="Externa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428604"/>
            <a:ext cx="8062912" cy="4857784"/>
          </a:xfrm>
        </p:spPr>
        <p:txBody>
          <a:bodyPr>
            <a:normAutofit/>
          </a:bodyPr>
          <a:lstStyle/>
          <a:p>
            <a:pPr algn="ctr"/>
            <a:r>
              <a:rPr lang="en-US" sz="9600" b="1" i="1" dirty="0" smtClean="0"/>
              <a:t>Symbols </a:t>
            </a:r>
            <a:br>
              <a:rPr lang="en-US" sz="9600" b="1" i="1" dirty="0" smtClean="0"/>
            </a:br>
            <a:r>
              <a:rPr lang="en-US" sz="9600" b="1" i="1" dirty="0" smtClean="0"/>
              <a:t>of </a:t>
            </a:r>
            <a:br>
              <a:rPr lang="en-US" sz="9600" b="1" i="1" dirty="0" smtClean="0"/>
            </a:br>
            <a:r>
              <a:rPr lang="en-US" sz="9600" b="1" i="1" dirty="0" smtClean="0"/>
              <a:t>London</a:t>
            </a:r>
            <a:endParaRPr lang="ru-RU" sz="96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E:\папка лены\школа\мероприятия\London sights\1\картинки\london_sight_4.jpg"/>
          <p:cNvPicPr>
            <a:picLocks noChangeAspect="1" noChangeArrowheads="1"/>
          </p:cNvPicPr>
          <p:nvPr/>
        </p:nvPicPr>
        <p:blipFill>
          <a:blip r:embed="rId3"/>
          <a:srcRect/>
          <a:stretch>
            <a:fillRect/>
          </a:stretch>
        </p:blipFill>
        <p:spPr bwMode="auto">
          <a:xfrm>
            <a:off x="-285784" y="0"/>
            <a:ext cx="11164693" cy="6858000"/>
          </a:xfrm>
          <a:prstGeom prst="rect">
            <a:avLst/>
          </a:prstGeom>
          <a:noFill/>
        </p:spPr>
      </p:pic>
      <p:pic>
        <p:nvPicPr>
          <p:cNvPr id="14338" name="Picture 2" descr="E:\папка лены\школа\мероприятия\London sights\1\картинки\changing of the guard.jpg"/>
          <p:cNvPicPr>
            <a:picLocks noChangeAspect="1" noChangeArrowheads="1"/>
          </p:cNvPicPr>
          <p:nvPr/>
        </p:nvPicPr>
        <p:blipFill>
          <a:blip r:embed="rId4" cstate="screen"/>
          <a:srcRect/>
          <a:stretch>
            <a:fillRect/>
          </a:stretch>
        </p:blipFill>
        <p:spPr bwMode="auto">
          <a:xfrm>
            <a:off x="-214346" y="4286232"/>
            <a:ext cx="3429024" cy="2571768"/>
          </a:xfrm>
          <a:prstGeom prst="rect">
            <a:avLst/>
          </a:prstGeom>
          <a:noFill/>
        </p:spPr>
      </p:pic>
      <p:sp>
        <p:nvSpPr>
          <p:cNvPr id="5" name="Прямоугольник 4"/>
          <p:cNvSpPr/>
          <p:nvPr/>
        </p:nvSpPr>
        <p:spPr>
          <a:xfrm>
            <a:off x="357158" y="214290"/>
            <a:ext cx="7786710" cy="1815882"/>
          </a:xfrm>
          <a:prstGeom prst="rect">
            <a:avLst/>
          </a:prstGeom>
        </p:spPr>
        <p:txBody>
          <a:bodyPr wrap="square">
            <a:spAutoFit/>
          </a:bodyPr>
          <a:lstStyle/>
          <a:p>
            <a:r>
              <a:rPr lang="en-US" sz="2800" b="1" dirty="0" smtClean="0">
                <a:solidFill>
                  <a:srgbClr val="FF0000"/>
                </a:solidFill>
              </a:rPr>
              <a:t>Buckingham Palace </a:t>
            </a:r>
            <a:r>
              <a:rPr lang="en-US" sz="2800" b="1" dirty="0" smtClean="0">
                <a:solidFill>
                  <a:schemeClr val="bg1"/>
                </a:solidFill>
              </a:rPr>
              <a:t>is the principal residence and office of the British monarch. The  palace was built for the Duke of Buckingham as a large townhouse in 1705.</a:t>
            </a:r>
            <a:endParaRPr lang="ru-RU" sz="2800" b="1" dirty="0">
              <a:solidFill>
                <a:schemeClr val="bg1"/>
              </a:solidFill>
            </a:endParaRPr>
          </a:p>
        </p:txBody>
      </p:sp>
      <p:sp>
        <p:nvSpPr>
          <p:cNvPr id="7" name="Прямоугольник 6"/>
          <p:cNvSpPr/>
          <p:nvPr/>
        </p:nvSpPr>
        <p:spPr>
          <a:xfrm>
            <a:off x="2428860" y="5786454"/>
            <a:ext cx="5929354" cy="83099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Queen’s guards </a:t>
            </a:r>
            <a:r>
              <a:rPr lang="en-US" sz="2400" b="1" cap="none" spc="50" dirty="0" smtClean="0">
                <a:ln w="11430"/>
                <a:solidFill>
                  <a:schemeClr val="bg1"/>
                </a:solidFill>
                <a:effectLst>
                  <a:outerShdw blurRad="76200" dist="50800" dir="5400000" algn="tl" rotWithShape="0">
                    <a:srgbClr val="000000">
                      <a:alpha val="65000"/>
                    </a:srgbClr>
                  </a:outerShdw>
                </a:effectLst>
              </a:rPr>
              <a:t>are</a:t>
            </a:r>
            <a:r>
              <a:rPr lang="en-US"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2400" b="1" dirty="0" smtClean="0">
                <a:solidFill>
                  <a:schemeClr val="bg1"/>
                </a:solidFill>
              </a:rPr>
              <a:t>responsible </a:t>
            </a:r>
          </a:p>
          <a:p>
            <a:pPr algn="ctr"/>
            <a:r>
              <a:rPr lang="en-US" sz="2400" b="1" dirty="0" smtClean="0">
                <a:solidFill>
                  <a:schemeClr val="bg1"/>
                </a:solidFill>
              </a:rPr>
              <a:t>for guarding the royal palaces</a:t>
            </a:r>
            <a:r>
              <a:rPr lang="en-US" sz="2400" b="1" cap="none" spc="50" dirty="0" smtClean="0">
                <a:ln w="11430"/>
                <a:solidFill>
                  <a:schemeClr val="bg1"/>
                </a:solidFill>
                <a:effectLst>
                  <a:outerShdw blurRad="76200" dist="50800" dir="5400000" algn="tl" rotWithShape="0">
                    <a:srgbClr val="000000">
                      <a:alpha val="65000"/>
                    </a:srgbClr>
                  </a:outerShdw>
                </a:effectLst>
              </a:rPr>
              <a:t> </a:t>
            </a:r>
            <a:endParaRPr lang="ru-RU" sz="2400" b="1" cap="none" spc="50" dirty="0">
              <a:ln w="11430"/>
              <a:solidFill>
                <a:schemeClr val="bg1"/>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nodeType="clickEffect">
                                  <p:stCondLst>
                                    <p:cond delay="0"/>
                                  </p:stCondLst>
                                  <p:childTnLst>
                                    <p:set>
                                      <p:cBhvr>
                                        <p:cTn id="13" dur="1" fill="hold">
                                          <p:stCondLst>
                                            <p:cond delay="0"/>
                                          </p:stCondLst>
                                        </p:cTn>
                                        <p:tgtEl>
                                          <p:spTgt spid="14338"/>
                                        </p:tgtEl>
                                        <p:attrNameLst>
                                          <p:attrName>style.visibility</p:attrName>
                                        </p:attrNameLst>
                                      </p:cBhvr>
                                      <p:to>
                                        <p:strVal val="visible"/>
                                      </p:to>
                                    </p:set>
                                    <p:anim calcmode="lin" valueType="num">
                                      <p:cBhvr>
                                        <p:cTn id="14" dur="3000" fill="hold"/>
                                        <p:tgtEl>
                                          <p:spTgt spid="1433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3000" fill="hold"/>
                                        <p:tgtEl>
                                          <p:spTgt spid="14338"/>
                                        </p:tgtEl>
                                        <p:attrNameLst>
                                          <p:attrName>ppt_x</p:attrName>
                                        </p:attrNameLst>
                                      </p:cBhvr>
                                      <p:tavLst>
                                        <p:tav tm="0">
                                          <p:val>
                                            <p:fltVal val="-1"/>
                                          </p:val>
                                        </p:tav>
                                        <p:tav tm="50000">
                                          <p:val>
                                            <p:fltVal val="0.95"/>
                                          </p:val>
                                        </p:tav>
                                        <p:tav tm="100000">
                                          <p:val>
                                            <p:strVal val="#ppt_x"/>
                                          </p:val>
                                        </p:tav>
                                      </p:tavLst>
                                    </p:anim>
                                    <p:anim calcmode="lin" valueType="num">
                                      <p:cBhvr>
                                        <p:cTn id="16" dur="3000" fill="hold"/>
                                        <p:tgtEl>
                                          <p:spTgt spid="14338"/>
                                        </p:tgtEl>
                                        <p:attrNameLst>
                                          <p:attrName>ppt_y</p:attrName>
                                        </p:attrNameLst>
                                      </p:cBhvr>
                                      <p:tavLst>
                                        <p:tav tm="0">
                                          <p:val>
                                            <p:strVal val="#ppt_y"/>
                                          </p:val>
                                        </p:tav>
                                        <p:tav tm="100000">
                                          <p:val>
                                            <p:strVal val="#ppt_y"/>
                                          </p:val>
                                        </p:tav>
                                      </p:tavLst>
                                    </p:anim>
                                    <p:animEffect transition="in" filter="fade">
                                      <p:cBhvr>
                                        <p:cTn id="17" dur="3000"/>
                                        <p:tgtEl>
                                          <p:spTgt spid="14338"/>
                                        </p:tgtEl>
                                      </p:cBhvr>
                                    </p:animEffect>
                                  </p:childTnLst>
                                </p:cTn>
                              </p:par>
                            </p:childTnLst>
                          </p:cTn>
                        </p:par>
                        <p:par>
                          <p:cTn id="18" fill="hold">
                            <p:stCondLst>
                              <p:cond delay="3000"/>
                            </p:stCondLst>
                            <p:childTnLst>
                              <p:par>
                                <p:cTn id="19" presetID="39" presetClass="entr" presetSubtype="0" ac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2" dur="10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3" dur="10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61242"/>
          </a:xfrm>
        </p:spPr>
        <p:txBody>
          <a:bodyPr/>
          <a:lstStyle/>
          <a:p>
            <a:r>
              <a:rPr lang="en-US" b="1" dirty="0" smtClean="0"/>
              <a:t>What can we travel by?</a:t>
            </a:r>
            <a:endParaRPr lang="ru-RU" b="1" dirty="0"/>
          </a:p>
        </p:txBody>
      </p:sp>
      <p:sp>
        <p:nvSpPr>
          <p:cNvPr id="5" name="Содержимое 4"/>
          <p:cNvSpPr>
            <a:spLocks noGrp="1"/>
          </p:cNvSpPr>
          <p:nvPr>
            <p:ph idx="1"/>
          </p:nvPr>
        </p:nvSpPr>
        <p:spPr>
          <a:xfrm>
            <a:off x="457200" y="1357298"/>
            <a:ext cx="8229600" cy="5097510"/>
          </a:xfrm>
        </p:spPr>
        <p:txBody>
          <a:bodyPr>
            <a:normAutofit/>
          </a:bodyPr>
          <a:lstStyle/>
          <a:p>
            <a:r>
              <a:rPr lang="en-US" sz="4000" b="1" dirty="0" smtClean="0">
                <a:effectLst>
                  <a:outerShdw blurRad="38100" dist="38100" dir="2700000" algn="tl">
                    <a:srgbClr val="000000">
                      <a:alpha val="43137"/>
                    </a:srgbClr>
                  </a:outerShdw>
                </a:effectLst>
              </a:rPr>
              <a:t>go by taxi</a:t>
            </a:r>
          </a:p>
          <a:p>
            <a:r>
              <a:rPr lang="en-US" sz="4000" b="1" dirty="0" smtClean="0">
                <a:effectLst>
                  <a:outerShdw blurRad="38100" dist="38100" dir="2700000" algn="tl">
                    <a:srgbClr val="000000">
                      <a:alpha val="43137"/>
                    </a:srgbClr>
                  </a:outerShdw>
                </a:effectLst>
              </a:rPr>
              <a:t>go by train</a:t>
            </a:r>
          </a:p>
          <a:p>
            <a:r>
              <a:rPr lang="en-US" sz="4000" b="1" dirty="0" smtClean="0">
                <a:effectLst>
                  <a:outerShdw blurRad="38100" dist="38100" dir="2700000" algn="tl">
                    <a:srgbClr val="000000">
                      <a:alpha val="43137"/>
                    </a:srgbClr>
                  </a:outerShdw>
                </a:effectLst>
              </a:rPr>
              <a:t>go by ship</a:t>
            </a:r>
          </a:p>
          <a:p>
            <a:r>
              <a:rPr lang="en-US" sz="4000" b="1" dirty="0" smtClean="0">
                <a:effectLst>
                  <a:outerShdw blurRad="38100" dist="38100" dir="2700000" algn="tl">
                    <a:srgbClr val="000000">
                      <a:alpha val="43137"/>
                    </a:srgbClr>
                  </a:outerShdw>
                </a:effectLst>
              </a:rPr>
              <a:t>go by plane</a:t>
            </a:r>
          </a:p>
          <a:p>
            <a:r>
              <a:rPr lang="en-US" sz="4000" b="1" dirty="0" smtClean="0">
                <a:effectLst>
                  <a:outerShdw blurRad="38100" dist="38100" dir="2700000" algn="tl">
                    <a:srgbClr val="000000">
                      <a:alpha val="43137"/>
                    </a:srgbClr>
                  </a:outerShdw>
                </a:effectLst>
              </a:rPr>
              <a:t>go by bus</a:t>
            </a:r>
          </a:p>
          <a:p>
            <a:r>
              <a:rPr lang="en-US" sz="4000" b="1" dirty="0" smtClean="0">
                <a:effectLst>
                  <a:outerShdw blurRad="38100" dist="38100" dir="2700000" algn="tl">
                    <a:srgbClr val="000000">
                      <a:alpha val="43137"/>
                    </a:srgbClr>
                  </a:outerShdw>
                </a:effectLst>
              </a:rPr>
              <a:t>go by car</a:t>
            </a:r>
          </a:p>
          <a:p>
            <a:r>
              <a:rPr lang="en-US" sz="4000" b="1" dirty="0" smtClean="0">
                <a:effectLst>
                  <a:outerShdw blurRad="38100" dist="38100" dir="2700000" algn="tl">
                    <a:srgbClr val="000000">
                      <a:alpha val="43137"/>
                    </a:srgbClr>
                  </a:outerShdw>
                </a:effectLst>
              </a:rPr>
              <a:t>go on foot</a:t>
            </a:r>
            <a:endParaRPr lang="ru-RU" sz="4000" b="1" dirty="0">
              <a:effectLst>
                <a:outerShdw blurRad="38100" dist="38100" dir="2700000" algn="tl">
                  <a:srgbClr val="000000">
                    <a:alpha val="43137"/>
                  </a:srgbClr>
                </a:outerShdw>
              </a:effectLst>
            </a:endParaRPr>
          </a:p>
        </p:txBody>
      </p:sp>
      <p:pic>
        <p:nvPicPr>
          <p:cNvPr id="4" name="Рисунок 3" descr="800px-London_Bus_route_76.jpg"/>
          <p:cNvPicPr>
            <a:picLocks noChangeAspect="1"/>
          </p:cNvPicPr>
          <p:nvPr/>
        </p:nvPicPr>
        <p:blipFill>
          <a:blip r:embed="rId3" cstate="screen"/>
          <a:srcRect/>
          <a:stretch>
            <a:fillRect/>
          </a:stretch>
        </p:blipFill>
        <p:spPr>
          <a:xfrm>
            <a:off x="3571868" y="4286256"/>
            <a:ext cx="1428760" cy="928694"/>
          </a:xfrm>
          <a:prstGeom prst="rect">
            <a:avLst/>
          </a:prstGeom>
        </p:spPr>
      </p:pic>
      <p:pic>
        <p:nvPicPr>
          <p:cNvPr id="7" name="Рисунок 6" descr="Jaguar_X_Type_28492.jpg"/>
          <p:cNvPicPr>
            <a:picLocks noChangeAspect="1"/>
          </p:cNvPicPr>
          <p:nvPr/>
        </p:nvPicPr>
        <p:blipFill>
          <a:blip r:embed="rId4" cstate="screen"/>
          <a:srcRect/>
          <a:stretch>
            <a:fillRect/>
          </a:stretch>
        </p:blipFill>
        <p:spPr>
          <a:xfrm>
            <a:off x="3929058" y="5143512"/>
            <a:ext cx="1428760" cy="785818"/>
          </a:xfrm>
          <a:prstGeom prst="rect">
            <a:avLst/>
          </a:prstGeom>
        </p:spPr>
      </p:pic>
      <p:pic>
        <p:nvPicPr>
          <p:cNvPr id="1026" name="Picture 2" descr="E:\папка лены\школа\мероприятия\London sights\1\картинки\incammino.jpg"/>
          <p:cNvPicPr>
            <a:picLocks noChangeAspect="1" noChangeArrowheads="1"/>
          </p:cNvPicPr>
          <p:nvPr/>
        </p:nvPicPr>
        <p:blipFill>
          <a:blip r:embed="rId5" cstate="screen"/>
          <a:srcRect/>
          <a:stretch>
            <a:fillRect/>
          </a:stretch>
        </p:blipFill>
        <p:spPr bwMode="auto">
          <a:xfrm>
            <a:off x="5143504" y="5643578"/>
            <a:ext cx="1500581" cy="1000132"/>
          </a:xfrm>
          <a:prstGeom prst="rect">
            <a:avLst/>
          </a:prstGeom>
          <a:noFill/>
        </p:spPr>
      </p:pic>
      <p:pic>
        <p:nvPicPr>
          <p:cNvPr id="1027" name="Picture 3" descr="E:\папка лены\школа\мероприятия\London sights\1\картинки\TaxiCab.jpg"/>
          <p:cNvPicPr>
            <a:picLocks noChangeAspect="1" noChangeArrowheads="1"/>
          </p:cNvPicPr>
          <p:nvPr/>
        </p:nvPicPr>
        <p:blipFill>
          <a:blip r:embed="rId6" cstate="screen"/>
          <a:srcRect/>
          <a:stretch>
            <a:fillRect/>
          </a:stretch>
        </p:blipFill>
        <p:spPr bwMode="auto">
          <a:xfrm>
            <a:off x="3643306" y="1285860"/>
            <a:ext cx="1736446" cy="977893"/>
          </a:xfrm>
          <a:prstGeom prst="rect">
            <a:avLst/>
          </a:prstGeom>
          <a:noFill/>
        </p:spPr>
      </p:pic>
      <p:pic>
        <p:nvPicPr>
          <p:cNvPr id="1028" name="Picture 4" descr="E:\папка лены\школа\мероприятия\London sights\1\картинки\tgv-maroc.jpg"/>
          <p:cNvPicPr>
            <a:picLocks noChangeAspect="1" noChangeArrowheads="1"/>
          </p:cNvPicPr>
          <p:nvPr/>
        </p:nvPicPr>
        <p:blipFill>
          <a:blip r:embed="rId7" cstate="screen"/>
          <a:srcRect/>
          <a:stretch>
            <a:fillRect/>
          </a:stretch>
        </p:blipFill>
        <p:spPr bwMode="auto">
          <a:xfrm>
            <a:off x="5214942" y="2143116"/>
            <a:ext cx="1719570" cy="785818"/>
          </a:xfrm>
          <a:prstGeom prst="rect">
            <a:avLst/>
          </a:prstGeom>
          <a:noFill/>
        </p:spPr>
      </p:pic>
      <p:pic>
        <p:nvPicPr>
          <p:cNvPr id="1029" name="Picture 5" descr="E:\папка лены\школа\мероприятия\London sights\1\картинки\02dawn.jpg"/>
          <p:cNvPicPr>
            <a:picLocks noChangeAspect="1" noChangeArrowheads="1"/>
          </p:cNvPicPr>
          <p:nvPr/>
        </p:nvPicPr>
        <p:blipFill>
          <a:blip r:embed="rId8" cstate="screen"/>
          <a:srcRect/>
          <a:stretch>
            <a:fillRect/>
          </a:stretch>
        </p:blipFill>
        <p:spPr bwMode="auto">
          <a:xfrm>
            <a:off x="3643306" y="2786058"/>
            <a:ext cx="1682720" cy="907499"/>
          </a:xfrm>
          <a:prstGeom prst="rect">
            <a:avLst/>
          </a:prstGeom>
          <a:noFill/>
        </p:spPr>
      </p:pic>
      <p:pic>
        <p:nvPicPr>
          <p:cNvPr id="6" name="Рисунок 5" descr="El-Al-Boeing-747_01.jpg"/>
          <p:cNvPicPr>
            <a:picLocks noChangeAspect="1"/>
          </p:cNvPicPr>
          <p:nvPr/>
        </p:nvPicPr>
        <p:blipFill>
          <a:blip r:embed="rId9" cstate="screen"/>
          <a:srcRect/>
          <a:stretch>
            <a:fillRect/>
          </a:stretch>
        </p:blipFill>
        <p:spPr>
          <a:xfrm>
            <a:off x="4929190" y="3571876"/>
            <a:ext cx="1829510" cy="7858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par>
                                <p:cTn id="10" presetID="8" presetClass="entr" presetSubtype="16" fill="hold" nodeType="with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diamond(in)">
                                      <p:cBhvr>
                                        <p:cTn id="12" dur="1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17"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19" dur="80"/>
                                        <p:tgtEl>
                                          <p:spTgt spid="5">
                                            <p:txEl>
                                              <p:pRg st="1" end="1"/>
                                            </p:txEl>
                                          </p:spTgt>
                                        </p:tgtEl>
                                        <p:attrNameLst>
                                          <p:attrName>fill.type</p:attrName>
                                        </p:attrNameLst>
                                      </p:cBhvr>
                                      <p:to>
                                        <p:strVal val="solid"/>
                                      </p:to>
                                    </p:set>
                                  </p:childTnLst>
                                </p:cTn>
                              </p:par>
                              <p:par>
                                <p:cTn id="20" presetID="8" presetClass="entr" presetSubtype="32" fill="hold" nodeType="with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diamond(out)">
                                      <p:cBhvr>
                                        <p:cTn id="22" dur="1000"/>
                                        <p:tgtEl>
                                          <p:spTgt spid="1028"/>
                                        </p:tgtEl>
                                      </p:cBhvr>
                                    </p:animEffect>
                                  </p:childTnLst>
                                </p:cTn>
                              </p:par>
                            </p:childTnLst>
                          </p:cTn>
                        </p:par>
                      </p:childTnLst>
                    </p:cTn>
                  </p:par>
                  <p:par>
                    <p:cTn id="23" fill="hold">
                      <p:stCondLst>
                        <p:cond delay="indefinite"/>
                      </p:stCondLst>
                      <p:childTnLst>
                        <p:par>
                          <p:cTn id="24" fill="hold">
                            <p:stCondLst>
                              <p:cond delay="0"/>
                            </p:stCondLst>
                            <p:childTnLst>
                              <p:par>
                                <p:cTn id="25" presetID="27" presetClass="entr" presetSubtype="0" fill="hold" grpId="0" nodeType="clickEffect">
                                  <p:stCondLst>
                                    <p:cond delay="0"/>
                                  </p:stCondLst>
                                  <p:iterate type="lt">
                                    <p:tmPct val="50000"/>
                                  </p:iterate>
                                  <p:childTnLst>
                                    <p:set>
                                      <p:cBhvr>
                                        <p:cTn id="26"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27"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5">
                                            <p:txEl>
                                              <p:pRg st="2" end="2"/>
                                            </p:txEl>
                                          </p:spTgt>
                                        </p:tgtEl>
                                        <p:attrNameLst>
                                          <p:attrName>fill.type</p:attrName>
                                        </p:attrNameLst>
                                      </p:cBhvr>
                                      <p:to>
                                        <p:strVal val="solid"/>
                                      </p:to>
                                    </p:set>
                                  </p:childTnLst>
                                </p:cTn>
                              </p:par>
                              <p:par>
                                <p:cTn id="30" presetID="9" presetClass="entr" presetSubtype="0" fill="hold" nodeType="withEffect">
                                  <p:stCondLst>
                                    <p:cond delay="0"/>
                                  </p:stCondLst>
                                  <p:childTnLst>
                                    <p:set>
                                      <p:cBhvr>
                                        <p:cTn id="31" dur="1" fill="hold">
                                          <p:stCondLst>
                                            <p:cond delay="0"/>
                                          </p:stCondLst>
                                        </p:cTn>
                                        <p:tgtEl>
                                          <p:spTgt spid="1029"/>
                                        </p:tgtEl>
                                        <p:attrNameLst>
                                          <p:attrName>style.visibility</p:attrName>
                                        </p:attrNameLst>
                                      </p:cBhvr>
                                      <p:to>
                                        <p:strVal val="visible"/>
                                      </p:to>
                                    </p:set>
                                    <p:animEffect transition="in" filter="dissolve">
                                      <p:cBhvr>
                                        <p:cTn id="32" dur="1000"/>
                                        <p:tgtEl>
                                          <p:spTgt spid="1029"/>
                                        </p:tgtEl>
                                      </p:cBhvr>
                                    </p:animEffect>
                                  </p:childTnLst>
                                </p:cTn>
                              </p:par>
                            </p:childTnLst>
                          </p:cTn>
                        </p:par>
                      </p:childTnLst>
                    </p:cTn>
                  </p:par>
                  <p:par>
                    <p:cTn id="33" fill="hold">
                      <p:stCondLst>
                        <p:cond delay="indefinite"/>
                      </p:stCondLst>
                      <p:childTnLst>
                        <p:par>
                          <p:cTn id="34" fill="hold">
                            <p:stCondLst>
                              <p:cond delay="0"/>
                            </p:stCondLst>
                            <p:childTnLst>
                              <p:par>
                                <p:cTn id="35" presetID="27" presetClass="entr" presetSubtype="0" fill="hold" grpId="0" nodeType="clickEffect">
                                  <p:stCondLst>
                                    <p:cond delay="0"/>
                                  </p:stCondLst>
                                  <p:iterate type="lt">
                                    <p:tmPct val="50000"/>
                                  </p:iterate>
                                  <p:childTnLst>
                                    <p:set>
                                      <p:cBhvr>
                                        <p:cTn id="36" dur="1" fill="hold">
                                          <p:stCondLst>
                                            <p:cond delay="0"/>
                                          </p:stCondLst>
                                        </p:cTn>
                                        <p:tgtEl>
                                          <p:spTgt spid="5">
                                            <p:txEl>
                                              <p:pRg st="3" end="3"/>
                                            </p:txEl>
                                          </p:spTgt>
                                        </p:tgtEl>
                                        <p:attrNameLst>
                                          <p:attrName>style.visibility</p:attrName>
                                        </p:attrNameLst>
                                      </p:cBhvr>
                                      <p:to>
                                        <p:strVal val="visible"/>
                                      </p:to>
                                    </p:set>
                                    <p:anim calcmode="discrete" valueType="clr">
                                      <p:cBhvr override="childStyle">
                                        <p:cTn id="37" dur="80"/>
                                        <p:tgtEl>
                                          <p:spTgt spid="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5">
                                            <p:txEl>
                                              <p:pRg st="3" end="3"/>
                                            </p:txEl>
                                          </p:spTgt>
                                        </p:tgtEl>
                                        <p:attrNameLst>
                                          <p:attrName>fillcolor</p:attrName>
                                        </p:attrNameLst>
                                      </p:cBhvr>
                                      <p:tavLst>
                                        <p:tav tm="0">
                                          <p:val>
                                            <p:clrVal>
                                              <a:schemeClr val="accent2"/>
                                            </p:clrVal>
                                          </p:val>
                                        </p:tav>
                                        <p:tav tm="50000">
                                          <p:val>
                                            <p:clrVal>
                                              <a:schemeClr val="hlink"/>
                                            </p:clrVal>
                                          </p:val>
                                        </p:tav>
                                      </p:tavLst>
                                    </p:anim>
                                    <p:set>
                                      <p:cBhvr>
                                        <p:cTn id="39" dur="80"/>
                                        <p:tgtEl>
                                          <p:spTgt spid="5">
                                            <p:txEl>
                                              <p:pRg st="3" end="3"/>
                                            </p:txEl>
                                          </p:spTgt>
                                        </p:tgtEl>
                                        <p:attrNameLst>
                                          <p:attrName>fill.type</p:attrName>
                                        </p:attrNameLst>
                                      </p:cBhvr>
                                      <p:to>
                                        <p:strVal val="solid"/>
                                      </p:to>
                                    </p:set>
                                  </p:childTnLst>
                                </p:cTn>
                              </p:par>
                              <p:par>
                                <p:cTn id="40" presetID="29"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1000" fill="hold"/>
                                        <p:tgtEl>
                                          <p:spTgt spid="6"/>
                                        </p:tgtEl>
                                        <p:attrNameLst>
                                          <p:attrName>ppt_x</p:attrName>
                                        </p:attrNameLst>
                                      </p:cBhvr>
                                      <p:tavLst>
                                        <p:tav tm="0">
                                          <p:val>
                                            <p:strVal val="#ppt_x-.2"/>
                                          </p:val>
                                        </p:tav>
                                        <p:tav tm="100000">
                                          <p:val>
                                            <p:strVal val="#ppt_x"/>
                                          </p:val>
                                        </p:tav>
                                      </p:tavLst>
                                    </p:anim>
                                    <p:anim calcmode="lin" valueType="num">
                                      <p:cBhvr>
                                        <p:cTn id="43"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44" dur="1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grpId="0" nodeType="clickEffect">
                                  <p:stCondLst>
                                    <p:cond delay="0"/>
                                  </p:stCondLst>
                                  <p:iterate type="lt">
                                    <p:tmPct val="50000"/>
                                  </p:iterate>
                                  <p:childTnLst>
                                    <p:set>
                                      <p:cBhvr>
                                        <p:cTn id="48" dur="1" fill="hold">
                                          <p:stCondLst>
                                            <p:cond delay="0"/>
                                          </p:stCondLst>
                                        </p:cTn>
                                        <p:tgtEl>
                                          <p:spTgt spid="5">
                                            <p:txEl>
                                              <p:pRg st="4" end="4"/>
                                            </p:txEl>
                                          </p:spTgt>
                                        </p:tgtEl>
                                        <p:attrNameLst>
                                          <p:attrName>style.visibility</p:attrName>
                                        </p:attrNameLst>
                                      </p:cBhvr>
                                      <p:to>
                                        <p:strVal val="visible"/>
                                      </p:to>
                                    </p:set>
                                    <p:anim calcmode="discrete" valueType="clr">
                                      <p:cBhvr override="childStyle">
                                        <p:cTn id="49" dur="80"/>
                                        <p:tgtEl>
                                          <p:spTgt spid="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5">
                                            <p:txEl>
                                              <p:pRg st="4" end="4"/>
                                            </p:txEl>
                                          </p:spTgt>
                                        </p:tgtEl>
                                        <p:attrNameLst>
                                          <p:attrName>fillcolor</p:attrName>
                                        </p:attrNameLst>
                                      </p:cBhvr>
                                      <p:tavLst>
                                        <p:tav tm="0">
                                          <p:val>
                                            <p:clrVal>
                                              <a:schemeClr val="accent2"/>
                                            </p:clrVal>
                                          </p:val>
                                        </p:tav>
                                        <p:tav tm="50000">
                                          <p:val>
                                            <p:clrVal>
                                              <a:schemeClr val="hlink"/>
                                            </p:clrVal>
                                          </p:val>
                                        </p:tav>
                                      </p:tavLst>
                                    </p:anim>
                                    <p:set>
                                      <p:cBhvr>
                                        <p:cTn id="51" dur="80"/>
                                        <p:tgtEl>
                                          <p:spTgt spid="5">
                                            <p:txEl>
                                              <p:pRg st="4" end="4"/>
                                            </p:txEl>
                                          </p:spTgt>
                                        </p:tgtEl>
                                        <p:attrNameLst>
                                          <p:attrName>fill.type</p:attrName>
                                        </p:attrNameLst>
                                      </p:cBhvr>
                                      <p:to>
                                        <p:strVal val="solid"/>
                                      </p:to>
                                    </p:set>
                                  </p:childTnLst>
                                </p:cTn>
                              </p:par>
                              <p:par>
                                <p:cTn id="52" presetID="16" presetClass="entr" presetSubtype="26"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barn(inHorizontal)">
                                      <p:cBhvr>
                                        <p:cTn id="54" dur="1000"/>
                                        <p:tgtEl>
                                          <p:spTgt spid="4"/>
                                        </p:tgtEl>
                                      </p:cBhvr>
                                    </p:animEffect>
                                  </p:childTnLst>
                                </p:cTn>
                              </p:par>
                            </p:childTnLst>
                          </p:cTn>
                        </p:par>
                      </p:childTnLst>
                    </p:cTn>
                  </p:par>
                  <p:par>
                    <p:cTn id="55" fill="hold">
                      <p:stCondLst>
                        <p:cond delay="indefinite"/>
                      </p:stCondLst>
                      <p:childTnLst>
                        <p:par>
                          <p:cTn id="56" fill="hold">
                            <p:stCondLst>
                              <p:cond delay="0"/>
                            </p:stCondLst>
                            <p:childTnLst>
                              <p:par>
                                <p:cTn id="57" presetID="27" presetClass="entr" presetSubtype="0" fill="hold" grpId="0" nodeType="clickEffect">
                                  <p:stCondLst>
                                    <p:cond delay="0"/>
                                  </p:stCondLst>
                                  <p:iterate type="lt">
                                    <p:tmPct val="50000"/>
                                  </p:iterate>
                                  <p:childTnLst>
                                    <p:set>
                                      <p:cBhvr>
                                        <p:cTn id="58" dur="1" fill="hold">
                                          <p:stCondLst>
                                            <p:cond delay="0"/>
                                          </p:stCondLst>
                                        </p:cTn>
                                        <p:tgtEl>
                                          <p:spTgt spid="5">
                                            <p:txEl>
                                              <p:pRg st="5" end="5"/>
                                            </p:txEl>
                                          </p:spTgt>
                                        </p:tgtEl>
                                        <p:attrNameLst>
                                          <p:attrName>style.visibility</p:attrName>
                                        </p:attrNameLst>
                                      </p:cBhvr>
                                      <p:to>
                                        <p:strVal val="visible"/>
                                      </p:to>
                                    </p:set>
                                    <p:anim calcmode="discrete" valueType="clr">
                                      <p:cBhvr override="childStyle">
                                        <p:cTn id="59" dur="80"/>
                                        <p:tgtEl>
                                          <p:spTgt spid="5">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0" dur="80"/>
                                        <p:tgtEl>
                                          <p:spTgt spid="5">
                                            <p:txEl>
                                              <p:pRg st="5" end="5"/>
                                            </p:txEl>
                                          </p:spTgt>
                                        </p:tgtEl>
                                        <p:attrNameLst>
                                          <p:attrName>fillcolor</p:attrName>
                                        </p:attrNameLst>
                                      </p:cBhvr>
                                      <p:tavLst>
                                        <p:tav tm="0">
                                          <p:val>
                                            <p:clrVal>
                                              <a:schemeClr val="accent2"/>
                                            </p:clrVal>
                                          </p:val>
                                        </p:tav>
                                        <p:tav tm="50000">
                                          <p:val>
                                            <p:clrVal>
                                              <a:schemeClr val="hlink"/>
                                            </p:clrVal>
                                          </p:val>
                                        </p:tav>
                                      </p:tavLst>
                                    </p:anim>
                                    <p:set>
                                      <p:cBhvr>
                                        <p:cTn id="61" dur="80"/>
                                        <p:tgtEl>
                                          <p:spTgt spid="5">
                                            <p:txEl>
                                              <p:pRg st="5" end="5"/>
                                            </p:txEl>
                                          </p:spTgt>
                                        </p:tgtEl>
                                        <p:attrNameLst>
                                          <p:attrName>fill.type</p:attrName>
                                        </p:attrNameLst>
                                      </p:cBhvr>
                                      <p:to>
                                        <p:strVal val="solid"/>
                                      </p:to>
                                    </p:set>
                                  </p:childTnLst>
                                </p:cTn>
                              </p:par>
                              <p:par>
                                <p:cTn id="62" presetID="16" presetClass="entr" presetSubtype="21"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barn(inVertical)">
                                      <p:cBhvr>
                                        <p:cTn id="64" dur="1000"/>
                                        <p:tgtEl>
                                          <p:spTgt spid="7"/>
                                        </p:tgtEl>
                                      </p:cBhvr>
                                    </p:animEffect>
                                  </p:childTnLst>
                                </p:cTn>
                              </p:par>
                            </p:childTnLst>
                          </p:cTn>
                        </p:par>
                      </p:childTnLst>
                    </p:cTn>
                  </p:par>
                  <p:par>
                    <p:cTn id="65" fill="hold">
                      <p:stCondLst>
                        <p:cond delay="indefinite"/>
                      </p:stCondLst>
                      <p:childTnLst>
                        <p:par>
                          <p:cTn id="66" fill="hold">
                            <p:stCondLst>
                              <p:cond delay="0"/>
                            </p:stCondLst>
                            <p:childTnLst>
                              <p:par>
                                <p:cTn id="67" presetID="27" presetClass="entr" presetSubtype="0" fill="hold" grpId="0" nodeType="clickEffect">
                                  <p:stCondLst>
                                    <p:cond delay="0"/>
                                  </p:stCondLst>
                                  <p:iterate type="lt">
                                    <p:tmPct val="50000"/>
                                  </p:iterate>
                                  <p:childTnLst>
                                    <p:set>
                                      <p:cBhvr>
                                        <p:cTn id="68" dur="1" fill="hold">
                                          <p:stCondLst>
                                            <p:cond delay="0"/>
                                          </p:stCondLst>
                                        </p:cTn>
                                        <p:tgtEl>
                                          <p:spTgt spid="5">
                                            <p:txEl>
                                              <p:pRg st="6" end="6"/>
                                            </p:txEl>
                                          </p:spTgt>
                                        </p:tgtEl>
                                        <p:attrNameLst>
                                          <p:attrName>style.visibility</p:attrName>
                                        </p:attrNameLst>
                                      </p:cBhvr>
                                      <p:to>
                                        <p:strVal val="visible"/>
                                      </p:to>
                                    </p:set>
                                    <p:anim calcmode="discrete" valueType="clr">
                                      <p:cBhvr override="childStyle">
                                        <p:cTn id="69" dur="80"/>
                                        <p:tgtEl>
                                          <p:spTgt spid="5">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0" dur="80"/>
                                        <p:tgtEl>
                                          <p:spTgt spid="5">
                                            <p:txEl>
                                              <p:pRg st="6" end="6"/>
                                            </p:txEl>
                                          </p:spTgt>
                                        </p:tgtEl>
                                        <p:attrNameLst>
                                          <p:attrName>fillcolor</p:attrName>
                                        </p:attrNameLst>
                                      </p:cBhvr>
                                      <p:tavLst>
                                        <p:tav tm="0">
                                          <p:val>
                                            <p:clrVal>
                                              <a:schemeClr val="accent2"/>
                                            </p:clrVal>
                                          </p:val>
                                        </p:tav>
                                        <p:tav tm="50000">
                                          <p:val>
                                            <p:clrVal>
                                              <a:schemeClr val="hlink"/>
                                            </p:clrVal>
                                          </p:val>
                                        </p:tav>
                                      </p:tavLst>
                                    </p:anim>
                                    <p:set>
                                      <p:cBhvr>
                                        <p:cTn id="71" dur="80"/>
                                        <p:tgtEl>
                                          <p:spTgt spid="5">
                                            <p:txEl>
                                              <p:pRg st="6" end="6"/>
                                            </p:txEl>
                                          </p:spTgt>
                                        </p:tgtEl>
                                        <p:attrNameLst>
                                          <p:attrName>fill.type</p:attrName>
                                        </p:attrNameLst>
                                      </p:cBhvr>
                                      <p:to>
                                        <p:strVal val="solid"/>
                                      </p:to>
                                    </p:set>
                                  </p:childTnLst>
                                </p:cTn>
                              </p:par>
                              <p:par>
                                <p:cTn id="72" presetID="16" presetClass="entr" presetSubtype="42" fill="hold" nodeType="withEffect">
                                  <p:stCondLst>
                                    <p:cond delay="0"/>
                                  </p:stCondLst>
                                  <p:childTnLst>
                                    <p:set>
                                      <p:cBhvr>
                                        <p:cTn id="73" dur="1" fill="hold">
                                          <p:stCondLst>
                                            <p:cond delay="0"/>
                                          </p:stCondLst>
                                        </p:cTn>
                                        <p:tgtEl>
                                          <p:spTgt spid="1026"/>
                                        </p:tgtEl>
                                        <p:attrNameLst>
                                          <p:attrName>style.visibility</p:attrName>
                                        </p:attrNameLst>
                                      </p:cBhvr>
                                      <p:to>
                                        <p:strVal val="visible"/>
                                      </p:to>
                                    </p:set>
                                    <p:animEffect transition="in" filter="barn(outHorizontal)">
                                      <p:cBhvr>
                                        <p:cTn id="74"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E:\папка лены\школа\мероприятия\London sights\1\map-london-tour.jpg"/>
          <p:cNvPicPr>
            <a:picLocks noChangeAspect="1" noChangeArrowheads="1"/>
          </p:cNvPicPr>
          <p:nvPr/>
        </p:nvPicPr>
        <p:blipFill>
          <a:blip r:embed="rId3" cstate="screen"/>
          <a:srcRect/>
          <a:stretch>
            <a:fillRect/>
          </a:stretch>
        </p:blipFill>
        <p:spPr bwMode="auto">
          <a:xfrm>
            <a:off x="0" y="0"/>
            <a:ext cx="9144000" cy="6935869"/>
          </a:xfrm>
          <a:prstGeom prst="rect">
            <a:avLst/>
          </a:prstGeom>
          <a:noFill/>
        </p:spPr>
      </p:pic>
      <p:pic>
        <p:nvPicPr>
          <p:cNvPr id="3076" name="Picture 4" descr="E:\папка лены\школа\мероприятия\London sights\1\london_sight_1.jpg"/>
          <p:cNvPicPr>
            <a:picLocks noChangeAspect="1" noChangeArrowheads="1"/>
          </p:cNvPicPr>
          <p:nvPr/>
        </p:nvPicPr>
        <p:blipFill>
          <a:blip r:embed="rId4"/>
          <a:srcRect/>
          <a:stretch>
            <a:fillRect/>
          </a:stretch>
        </p:blipFill>
        <p:spPr bwMode="auto">
          <a:xfrm>
            <a:off x="214282" y="714356"/>
            <a:ext cx="8749682" cy="5810336"/>
          </a:xfrm>
          <a:prstGeom prst="rect">
            <a:avLst/>
          </a:prstGeom>
          <a:noFill/>
        </p:spPr>
      </p:pic>
      <p:sp>
        <p:nvSpPr>
          <p:cNvPr id="6" name="Прямоугольник 5"/>
          <p:cNvSpPr/>
          <p:nvPr/>
        </p:nvSpPr>
        <p:spPr>
          <a:xfrm>
            <a:off x="142844" y="428604"/>
            <a:ext cx="6841937"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Westminster Palace</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Big Ben</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p:cTn id="7" dur="500" decel="50000" fill="hold">
                                          <p:stCondLst>
                                            <p:cond delay="0"/>
                                          </p:stCondLst>
                                        </p:cTn>
                                        <p:tgtEl>
                                          <p:spTgt spid="307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07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076"/>
                                        </p:tgtEl>
                                        <p:attrNameLst>
                                          <p:attrName>ppt_w</p:attrName>
                                        </p:attrNameLst>
                                      </p:cBhvr>
                                      <p:tavLst>
                                        <p:tav tm="0">
                                          <p:val>
                                            <p:strVal val="#ppt_w*.05"/>
                                          </p:val>
                                        </p:tav>
                                        <p:tav tm="100000">
                                          <p:val>
                                            <p:strVal val="#ppt_w"/>
                                          </p:val>
                                        </p:tav>
                                      </p:tavLst>
                                    </p:anim>
                                    <p:anim calcmode="lin" valueType="num">
                                      <p:cBhvr>
                                        <p:cTn id="10" dur="1000" fill="hold"/>
                                        <p:tgtEl>
                                          <p:spTgt spid="307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07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07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07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076"/>
                                        </p:tgtEl>
                                      </p:cBhvr>
                                    </p:animEffect>
                                  </p:childTnLst>
                                </p:cTn>
                              </p:par>
                              <p:par>
                                <p:cTn id="15" presetID="39" presetClass="entr" presetSubtype="0" accel="10000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8"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9"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3076"/>
                                        </p:tgtEl>
                                      </p:cBhvr>
                                      <p:by x="10000" y="10000"/>
                                    </p:animScale>
                                  </p:childTnLst>
                                </p:cTn>
                              </p:par>
                              <p:par>
                                <p:cTn id="25" presetID="49" presetClass="path" presetSubtype="0" accel="50000" decel="50000" fill="hold" nodeType="withEffect">
                                  <p:stCondLst>
                                    <p:cond delay="0"/>
                                  </p:stCondLst>
                                  <p:childTnLst>
                                    <p:animMotion origin="layout" path="M 0 1.75763E-7 L 0.0158 0.105 " pathEditMode="relative" rAng="0" ptsTypes="AA">
                                      <p:cBhvr>
                                        <p:cTn id="26" dur="2000" fill="hold"/>
                                        <p:tgtEl>
                                          <p:spTgt spid="3076"/>
                                        </p:tgtEl>
                                        <p:attrNameLst>
                                          <p:attrName>ppt_x</p:attrName>
                                          <p:attrName>ppt_y</p:attrName>
                                        </p:attrNameLst>
                                      </p:cBhvr>
                                      <p:rCtr x="8" y="5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Big Ben Chime (12) Good Quality Sound.mp4">
            <a:hlinkClick r:id="" action="ppaction://media"/>
          </p:cNvPr>
          <p:cNvPicPr>
            <a:picLocks noGrp="1" noRot="1" noChangeAspect="1"/>
          </p:cNvPicPr>
          <p:nvPr>
            <p:ph idx="1"/>
            <a:videoFile r:link="rId1"/>
          </p:nvPr>
        </p:nvPicPr>
        <p:blipFill>
          <a:blip r:embed="rId4"/>
          <a:stretch>
            <a:fillRect/>
          </a:stretch>
        </p:blipFill>
        <p:spPr>
          <a:xfrm>
            <a:off x="-66" y="0"/>
            <a:ext cx="9144066" cy="5143536"/>
          </a:xfrm>
          <a:prstGeom prst="rect">
            <a:avLst/>
          </a:prstGeom>
        </p:spPr>
      </p:pic>
      <p:sp>
        <p:nvSpPr>
          <p:cNvPr id="6" name="Прямоугольник 5"/>
          <p:cNvSpPr/>
          <p:nvPr/>
        </p:nvSpPr>
        <p:spPr>
          <a:xfrm>
            <a:off x="0" y="5143512"/>
            <a:ext cx="9144000" cy="2246769"/>
          </a:xfrm>
          <a:prstGeom prst="rect">
            <a:avLst/>
          </a:prstGeom>
          <a:solidFill>
            <a:srgbClr val="CC99FF"/>
          </a:solid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dirty="0" smtClean="0">
                <a:solidFill>
                  <a:schemeClr val="bg1"/>
                </a:solidFill>
              </a:rPr>
              <a:t>	</a:t>
            </a:r>
            <a:r>
              <a:rPr lang="en-US" sz="2800" b="1" dirty="0" smtClean="0">
                <a:solidFill>
                  <a:srgbClr val="FF0000"/>
                </a:solidFill>
              </a:rPr>
              <a:t>Big Ben </a:t>
            </a:r>
            <a:r>
              <a:rPr lang="en-US" sz="2800" b="1" dirty="0" smtClean="0">
                <a:solidFill>
                  <a:schemeClr val="bg1"/>
                </a:solidFill>
              </a:rPr>
              <a:t>is the nickname for the great bell of the clock in the Palace of Westminster in London. 	The name is generally extended to refer to the clock or the clock tower as well.</a:t>
            </a:r>
          </a:p>
          <a:p>
            <a:r>
              <a:rPr lang="en-US" sz="2800" b="1" dirty="0" smtClean="0">
                <a:solidFill>
                  <a:schemeClr val="bg1"/>
                </a:solidFill>
              </a:rPr>
              <a:t>	It is one of the most famous symbols of Britain.</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7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E:\папка лены\школа\мероприятия\London sights\1\map-london-tour.jpg"/>
          <p:cNvPicPr>
            <a:picLocks noChangeAspect="1" noChangeArrowheads="1"/>
          </p:cNvPicPr>
          <p:nvPr/>
        </p:nvPicPr>
        <p:blipFill>
          <a:blip r:embed="rId3" cstate="screen"/>
          <a:srcRect/>
          <a:stretch>
            <a:fillRect/>
          </a:stretch>
        </p:blipFill>
        <p:spPr bwMode="auto">
          <a:xfrm>
            <a:off x="0" y="-77868"/>
            <a:ext cx="9144000" cy="6935868"/>
          </a:xfrm>
          <a:prstGeom prst="rect">
            <a:avLst/>
          </a:prstGeom>
          <a:noFill/>
        </p:spPr>
      </p:pic>
      <p:sp>
        <p:nvSpPr>
          <p:cNvPr id="5" name="Прямоугольник 4"/>
          <p:cNvSpPr/>
          <p:nvPr/>
        </p:nvSpPr>
        <p:spPr>
          <a:xfrm>
            <a:off x="3214678" y="500042"/>
            <a:ext cx="575670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Trafalgar Square</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146" name="Picture 2" descr="E:\папка лены\школа\мероприятия\London sights\1\fs400x300px-20021881524cff479051771004627265.jpg"/>
          <p:cNvPicPr>
            <a:picLocks noChangeAspect="1" noChangeArrowheads="1"/>
          </p:cNvPicPr>
          <p:nvPr/>
        </p:nvPicPr>
        <p:blipFill>
          <a:blip r:embed="rId4"/>
          <a:srcRect/>
          <a:stretch>
            <a:fillRect/>
          </a:stretch>
        </p:blipFill>
        <p:spPr bwMode="auto">
          <a:xfrm>
            <a:off x="2857488" y="1428736"/>
            <a:ext cx="3536181" cy="47149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1000" fill="hold"/>
                                        <p:tgtEl>
                                          <p:spTgt spid="6146"/>
                                        </p:tgtEl>
                                        <p:attrNameLst>
                                          <p:attrName>ppt_w</p:attrName>
                                        </p:attrNameLst>
                                      </p:cBhvr>
                                      <p:tavLst>
                                        <p:tav tm="0">
                                          <p:val>
                                            <p:fltVal val="0"/>
                                          </p:val>
                                        </p:tav>
                                        <p:tav tm="100000">
                                          <p:val>
                                            <p:strVal val="#ppt_w"/>
                                          </p:val>
                                        </p:tav>
                                      </p:tavLst>
                                    </p:anim>
                                    <p:anim calcmode="lin" valueType="num">
                                      <p:cBhvr>
                                        <p:cTn id="8" dur="1000" fill="hold"/>
                                        <p:tgtEl>
                                          <p:spTgt spid="6146"/>
                                        </p:tgtEl>
                                        <p:attrNameLst>
                                          <p:attrName>ppt_h</p:attrName>
                                        </p:attrNameLst>
                                      </p:cBhvr>
                                      <p:tavLst>
                                        <p:tav tm="0">
                                          <p:val>
                                            <p:fltVal val="0"/>
                                          </p:val>
                                        </p:tav>
                                        <p:tav tm="100000">
                                          <p:val>
                                            <p:strVal val="#ppt_h"/>
                                          </p:val>
                                        </p:tav>
                                      </p:tavLst>
                                    </p:anim>
                                    <p:anim calcmode="lin" valueType="num">
                                      <p:cBhvr>
                                        <p:cTn id="9" dur="1000" fill="hold"/>
                                        <p:tgtEl>
                                          <p:spTgt spid="6146"/>
                                        </p:tgtEl>
                                        <p:attrNameLst>
                                          <p:attrName>style.rotation</p:attrName>
                                        </p:attrNameLst>
                                      </p:cBhvr>
                                      <p:tavLst>
                                        <p:tav tm="0">
                                          <p:val>
                                            <p:fltVal val="360"/>
                                          </p:val>
                                        </p:tav>
                                        <p:tav tm="100000">
                                          <p:val>
                                            <p:fltVal val="0"/>
                                          </p:val>
                                        </p:tav>
                                      </p:tavLst>
                                    </p:anim>
                                    <p:animEffect transition="in" filter="fade">
                                      <p:cBhvr>
                                        <p:cTn id="10" dur="1000"/>
                                        <p:tgtEl>
                                          <p:spTgt spid="6146"/>
                                        </p:tgtEl>
                                      </p:cBhvr>
                                    </p:animEffect>
                                  </p:childTnLst>
                                </p:cTn>
                              </p:par>
                              <p:par>
                                <p:cTn id="11" presetID="39" presetClass="entr" presetSubtype="0" ac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2000" fill="hold"/>
                                        <p:tgtEl>
                                          <p:spTgt spid="6146"/>
                                        </p:tgtEl>
                                      </p:cBhvr>
                                      <p:by x="25000" y="25000"/>
                                    </p:animScale>
                                  </p:childTnLst>
                                </p:cTn>
                              </p:par>
                              <p:par>
                                <p:cTn id="21" presetID="64" presetClass="path" presetSubtype="0" accel="50000" decel="50000" fill="hold" nodeType="withEffect">
                                  <p:stCondLst>
                                    <p:cond delay="0"/>
                                  </p:stCondLst>
                                  <p:childTnLst>
                                    <p:animMotion origin="layout" path="M -2.77778E-6 -2.08189E-7 L 0.00191 -0.08351 " pathEditMode="relative" rAng="0" ptsTypes="AA">
                                      <p:cBhvr>
                                        <p:cTn id="22" dur="2000" fill="hold"/>
                                        <p:tgtEl>
                                          <p:spTgt spid="6146"/>
                                        </p:tgtEl>
                                        <p:attrNameLst>
                                          <p:attrName>ppt_x</p:attrName>
                                          <p:attrName>ppt_y</p:attrName>
                                        </p:attrNameLst>
                                      </p:cBhvr>
                                      <p:rCtr x="1" y="-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214422"/>
            <a:ext cx="8229600" cy="4572000"/>
          </a:xfrm>
        </p:spPr>
        <p:txBody>
          <a:bodyPr>
            <a:normAutofit lnSpcReduction="10000"/>
          </a:bodyPr>
          <a:lstStyle/>
          <a:p>
            <a:r>
              <a:rPr lang="en-US" sz="3600" b="1" dirty="0" smtClean="0">
                <a:solidFill>
                  <a:schemeClr val="bg1"/>
                </a:solidFill>
                <a:effectLst>
                  <a:outerShdw blurRad="38100" dist="38100" dir="2700000" algn="tl">
                    <a:srgbClr val="000000">
                      <a:alpha val="43137"/>
                    </a:srgbClr>
                  </a:outerShdw>
                </a:effectLst>
              </a:rPr>
              <a:t>When was Battle of Trafalgar?</a:t>
            </a:r>
          </a:p>
          <a:p>
            <a:r>
              <a:rPr lang="en-US" sz="3600" b="1" dirty="0" smtClean="0">
                <a:solidFill>
                  <a:schemeClr val="bg1"/>
                </a:solidFill>
                <a:effectLst>
                  <a:outerShdw blurRad="38100" dist="38100" dir="2700000" algn="tl">
                    <a:srgbClr val="000000">
                      <a:alpha val="43137"/>
                    </a:srgbClr>
                  </a:outerShdw>
                </a:effectLst>
              </a:rPr>
              <a:t>What is in the centre of the square?</a:t>
            </a:r>
          </a:p>
          <a:p>
            <a:r>
              <a:rPr lang="en-US" sz="3600" b="1" dirty="0" smtClean="0">
                <a:solidFill>
                  <a:schemeClr val="bg1"/>
                </a:solidFill>
                <a:effectLst>
                  <a:outerShdw blurRad="38100" dist="38100" dir="2700000" algn="tl">
                    <a:srgbClr val="000000">
                      <a:alpha val="43137"/>
                    </a:srgbClr>
                  </a:outerShdw>
                </a:effectLst>
              </a:rPr>
              <a:t>How many lions are there in the square?</a:t>
            </a:r>
          </a:p>
          <a:p>
            <a:r>
              <a:rPr lang="en-US" sz="3600" b="1" dirty="0" smtClean="0">
                <a:solidFill>
                  <a:schemeClr val="bg1"/>
                </a:solidFill>
                <a:effectLst>
                  <a:outerShdw blurRad="38100" dist="38100" dir="2700000" algn="tl">
                    <a:srgbClr val="000000">
                      <a:alpha val="43137"/>
                    </a:srgbClr>
                  </a:outerShdw>
                </a:effectLst>
              </a:rPr>
              <a:t>What is a plinth?</a:t>
            </a:r>
          </a:p>
          <a:p>
            <a:r>
              <a:rPr lang="en-US" sz="3600" b="1" dirty="0" smtClean="0">
                <a:solidFill>
                  <a:schemeClr val="bg1"/>
                </a:solidFill>
                <a:effectLst>
                  <a:outerShdw blurRad="38100" dist="38100" dir="2700000" algn="tl">
                    <a:srgbClr val="000000">
                      <a:alpha val="43137"/>
                    </a:srgbClr>
                  </a:outerShdw>
                </a:effectLst>
              </a:rPr>
              <a:t>What else did you see in the square?</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London Wow - Ep 2. Trafalgar Square.mp4">
            <a:hlinkClick r:id="" action="ppaction://media"/>
          </p:cNvPr>
          <p:cNvPicPr>
            <a:picLocks noGrp="1" noRot="1" noChangeAspect="1"/>
          </p:cNvPicPr>
          <p:nvPr>
            <p:ph idx="1"/>
            <a:videoFile r:link="rId1"/>
          </p:nvPr>
        </p:nvPicPr>
        <p:blipFill>
          <a:blip r:embed="rId4" cstate="screen"/>
          <a:stretch>
            <a:fillRect/>
          </a:stretch>
        </p:blipFill>
        <p:spPr>
          <a:xfrm>
            <a:off x="15875" y="785794"/>
            <a:ext cx="9128125" cy="51345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786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with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214422"/>
            <a:ext cx="8229600" cy="4572000"/>
          </a:xfrm>
        </p:spPr>
        <p:txBody>
          <a:bodyPr>
            <a:normAutofit lnSpcReduction="10000"/>
          </a:bodyPr>
          <a:lstStyle/>
          <a:p>
            <a:r>
              <a:rPr lang="en-US" sz="3600" b="1" dirty="0" smtClean="0">
                <a:solidFill>
                  <a:schemeClr val="bg1"/>
                </a:solidFill>
                <a:effectLst>
                  <a:outerShdw blurRad="38100" dist="38100" dir="2700000" algn="tl">
                    <a:srgbClr val="000000">
                      <a:alpha val="43137"/>
                    </a:srgbClr>
                  </a:outerShdw>
                </a:effectLst>
              </a:rPr>
              <a:t>When was Battle of Trafalgar?</a:t>
            </a:r>
          </a:p>
          <a:p>
            <a:r>
              <a:rPr lang="en-US" sz="3600" b="1" dirty="0" smtClean="0">
                <a:solidFill>
                  <a:schemeClr val="bg1"/>
                </a:solidFill>
                <a:effectLst>
                  <a:outerShdw blurRad="38100" dist="38100" dir="2700000" algn="tl">
                    <a:srgbClr val="000000">
                      <a:alpha val="43137"/>
                    </a:srgbClr>
                  </a:outerShdw>
                </a:effectLst>
              </a:rPr>
              <a:t>What is in the centre of the square?</a:t>
            </a:r>
          </a:p>
          <a:p>
            <a:r>
              <a:rPr lang="en-US" sz="3600" b="1" dirty="0" smtClean="0">
                <a:solidFill>
                  <a:schemeClr val="bg1"/>
                </a:solidFill>
                <a:effectLst>
                  <a:outerShdw blurRad="38100" dist="38100" dir="2700000" algn="tl">
                    <a:srgbClr val="000000">
                      <a:alpha val="43137"/>
                    </a:srgbClr>
                  </a:outerShdw>
                </a:effectLst>
              </a:rPr>
              <a:t>How many lions are there in the square?</a:t>
            </a:r>
          </a:p>
          <a:p>
            <a:r>
              <a:rPr lang="en-US" sz="3600" b="1" dirty="0" smtClean="0">
                <a:solidFill>
                  <a:schemeClr val="bg1"/>
                </a:solidFill>
                <a:effectLst>
                  <a:outerShdw blurRad="38100" dist="38100" dir="2700000" algn="tl">
                    <a:srgbClr val="000000">
                      <a:alpha val="43137"/>
                    </a:srgbClr>
                  </a:outerShdw>
                </a:effectLst>
              </a:rPr>
              <a:t>What is a plinth?</a:t>
            </a:r>
          </a:p>
          <a:p>
            <a:r>
              <a:rPr lang="en-US" sz="3600" b="1" dirty="0" smtClean="0">
                <a:solidFill>
                  <a:schemeClr val="bg1"/>
                </a:solidFill>
                <a:effectLst>
                  <a:outerShdw blurRad="38100" dist="38100" dir="2700000" algn="tl">
                    <a:srgbClr val="000000">
                      <a:alpha val="43137"/>
                    </a:srgbClr>
                  </a:outerShdw>
                </a:effectLst>
              </a:rPr>
              <a:t>What else did you see in the square?</a:t>
            </a:r>
          </a:p>
          <a:p>
            <a:endParaRPr lang="en-US" b="1" dirty="0" smtClean="0">
              <a:solidFill>
                <a:schemeClr val="bg1"/>
              </a:solidFill>
              <a:effectLst>
                <a:outerShdw blurRad="38100" dist="38100" dir="2700000" algn="tl">
                  <a:srgbClr val="000000">
                    <a:alpha val="43137"/>
                  </a:srgbClr>
                </a:outerShdw>
              </a:effectLst>
            </a:endParaRPr>
          </a:p>
          <a:p>
            <a:endParaRPr lang="en-US" b="1" dirty="0" smtClean="0">
              <a:solidFill>
                <a:schemeClr val="bg1"/>
              </a:solidFill>
              <a:effectLst>
                <a:outerShdw blurRad="38100" dist="38100" dir="2700000" algn="tl">
                  <a:srgbClr val="000000">
                    <a:alpha val="43137"/>
                  </a:srgbClr>
                </a:outerShdw>
              </a:effectLst>
            </a:endParaRPr>
          </a:p>
          <a:p>
            <a:endParaRPr lang="ru-RU"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122" name="Picture 2" descr="E:\папка лены\школа\мероприятия\London sights\1\map-london-tour.jpg"/>
          <p:cNvPicPr>
            <a:picLocks noChangeAspect="1" noChangeArrowheads="1"/>
          </p:cNvPicPr>
          <p:nvPr/>
        </p:nvPicPr>
        <p:blipFill>
          <a:blip r:embed="rId3" cstate="screen"/>
          <a:srcRect/>
          <a:stretch>
            <a:fillRect/>
          </a:stretch>
        </p:blipFill>
        <p:spPr bwMode="auto">
          <a:xfrm>
            <a:off x="0" y="-24"/>
            <a:ext cx="9144000" cy="6935868"/>
          </a:xfrm>
          <a:prstGeom prst="rect">
            <a:avLst/>
          </a:prstGeom>
          <a:noFill/>
        </p:spPr>
      </p:pic>
      <p:pic>
        <p:nvPicPr>
          <p:cNvPr id="5123" name="Picture 3" descr="E:\папка лены\школа\мероприятия\London sights\1\london_sight_4.jpg"/>
          <p:cNvPicPr>
            <a:picLocks noChangeAspect="1" noChangeArrowheads="1"/>
          </p:cNvPicPr>
          <p:nvPr/>
        </p:nvPicPr>
        <p:blipFill>
          <a:blip r:embed="rId4"/>
          <a:srcRect/>
          <a:stretch>
            <a:fillRect/>
          </a:stretch>
        </p:blipFill>
        <p:spPr bwMode="auto">
          <a:xfrm>
            <a:off x="285720" y="857232"/>
            <a:ext cx="8489879" cy="5214974"/>
          </a:xfrm>
          <a:prstGeom prst="rect">
            <a:avLst/>
          </a:prstGeom>
          <a:noFill/>
        </p:spPr>
      </p:pic>
      <p:sp>
        <p:nvSpPr>
          <p:cNvPr id="6" name="Прямоугольник 5"/>
          <p:cNvSpPr/>
          <p:nvPr/>
        </p:nvSpPr>
        <p:spPr>
          <a:xfrm>
            <a:off x="357158" y="857232"/>
            <a:ext cx="706956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Buckingham Palace</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800" decel="100000"/>
                                        <p:tgtEl>
                                          <p:spTgt spid="5123"/>
                                        </p:tgtEl>
                                      </p:cBhvr>
                                    </p:animEffect>
                                    <p:anim calcmode="lin" valueType="num">
                                      <p:cBhvr>
                                        <p:cTn id="8" dur="800" decel="100000" fill="hold"/>
                                        <p:tgtEl>
                                          <p:spTgt spid="5123"/>
                                        </p:tgtEl>
                                        <p:attrNameLst>
                                          <p:attrName>style.rotation</p:attrName>
                                        </p:attrNameLst>
                                      </p:cBhvr>
                                      <p:tavLst>
                                        <p:tav tm="0">
                                          <p:val>
                                            <p:fltVal val="-90"/>
                                          </p:val>
                                        </p:tav>
                                        <p:tav tm="100000">
                                          <p:val>
                                            <p:fltVal val="0"/>
                                          </p:val>
                                        </p:tav>
                                      </p:tavLst>
                                    </p:anim>
                                    <p:anim calcmode="lin" valueType="num">
                                      <p:cBhvr>
                                        <p:cTn id="9" dur="800" decel="100000" fill="hold"/>
                                        <p:tgtEl>
                                          <p:spTgt spid="5123"/>
                                        </p:tgtEl>
                                        <p:attrNameLst>
                                          <p:attrName>ppt_x</p:attrName>
                                        </p:attrNameLst>
                                      </p:cBhvr>
                                      <p:tavLst>
                                        <p:tav tm="0">
                                          <p:val>
                                            <p:strVal val="#ppt_x+0.4"/>
                                          </p:val>
                                        </p:tav>
                                        <p:tav tm="100000">
                                          <p:val>
                                            <p:strVal val="#ppt_x-0.05"/>
                                          </p:val>
                                        </p:tav>
                                      </p:tavLst>
                                    </p:anim>
                                    <p:anim calcmode="lin" valueType="num">
                                      <p:cBhvr>
                                        <p:cTn id="10" dur="800" decel="100000" fill="hold"/>
                                        <p:tgtEl>
                                          <p:spTgt spid="512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3"/>
                                        </p:tgtEl>
                                        <p:attrNameLst>
                                          <p:attrName>ppt_y</p:attrName>
                                        </p:attrNameLst>
                                      </p:cBhvr>
                                      <p:tavLst>
                                        <p:tav tm="0">
                                          <p:val>
                                            <p:strVal val="#ppt_y+0.1"/>
                                          </p:val>
                                        </p:tav>
                                        <p:tav tm="100000">
                                          <p:val>
                                            <p:strVal val="#ppt_y"/>
                                          </p:val>
                                        </p:tav>
                                      </p:tavLst>
                                    </p:anim>
                                  </p:childTnLst>
                                </p:cTn>
                              </p:par>
                              <p:par>
                                <p:cTn id="13" presetID="39" presetClass="entr" presetSubtype="0" ac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5123"/>
                                        </p:tgtEl>
                                      </p:cBhvr>
                                      <p:by x="15000" y="15000"/>
                                    </p:animScale>
                                  </p:childTnLst>
                                </p:cTn>
                              </p:par>
                              <p:par>
                                <p:cTn id="23" presetID="35" presetClass="path" presetSubtype="0" accel="50000" decel="50000" fill="hold" nodeType="withEffect">
                                  <p:stCondLst>
                                    <p:cond delay="0"/>
                                  </p:stCondLst>
                                  <p:childTnLst>
                                    <p:animMotion origin="layout" path="M 3.88889E-6 -2.07726E-6 L -0.09792 0.06847 " pathEditMode="relative" rAng="0" ptsTypes="AA">
                                      <p:cBhvr>
                                        <p:cTn id="24" dur="2000" fill="hold"/>
                                        <p:tgtEl>
                                          <p:spTgt spid="5123"/>
                                        </p:tgtEl>
                                        <p:attrNameLst>
                                          <p:attrName>ppt_x</p:attrName>
                                          <p:attrName>ppt_y</p:attrName>
                                        </p:attrNameLst>
                                      </p:cBhvr>
                                      <p:rCtr x="-49" y="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2055</TotalTime>
  <Words>162</Words>
  <PresentationFormat>Экран (4:3)</PresentationFormat>
  <Paragraphs>39</Paragraphs>
  <Slides>10</Slides>
  <Notes>10</Notes>
  <HiddenSlides>0</HiddenSlides>
  <MMClips>2</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Яркая</vt:lpstr>
      <vt:lpstr>Symbols  of  London</vt:lpstr>
      <vt:lpstr>What can we travel by?</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Faces  of  London</dc:title>
  <dc:creator>kola</dc:creator>
  <cp:lastModifiedBy>kola</cp:lastModifiedBy>
  <cp:revision>142</cp:revision>
  <dcterms:created xsi:type="dcterms:W3CDTF">2011-10-24T16:30:47Z</dcterms:created>
  <dcterms:modified xsi:type="dcterms:W3CDTF">2012-06-15T09:20:33Z</dcterms:modified>
</cp:coreProperties>
</file>