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236F709-EB85-4D3F-846A-45BF6565754B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F83EBD8-5A3E-4EBF-85C8-72DE6D2B8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709-EB85-4D3F-846A-45BF6565754B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EBD8-5A3E-4EBF-85C8-72DE6D2B8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709-EB85-4D3F-846A-45BF6565754B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EBD8-5A3E-4EBF-85C8-72DE6D2B8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709-EB85-4D3F-846A-45BF6565754B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EBD8-5A3E-4EBF-85C8-72DE6D2B8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709-EB85-4D3F-846A-45BF6565754B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EBD8-5A3E-4EBF-85C8-72DE6D2B8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709-EB85-4D3F-846A-45BF6565754B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EBD8-5A3E-4EBF-85C8-72DE6D2B8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236F709-EB85-4D3F-846A-45BF6565754B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F83EBD8-5A3E-4EBF-85C8-72DE6D2B8A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236F709-EB85-4D3F-846A-45BF6565754B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F83EBD8-5A3E-4EBF-85C8-72DE6D2B8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709-EB85-4D3F-846A-45BF6565754B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EBD8-5A3E-4EBF-85C8-72DE6D2B8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709-EB85-4D3F-846A-45BF6565754B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EBD8-5A3E-4EBF-85C8-72DE6D2B8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6F709-EB85-4D3F-846A-45BF6565754B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EBD8-5A3E-4EBF-85C8-72DE6D2B8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236F709-EB85-4D3F-846A-45BF6565754B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F83EBD8-5A3E-4EBF-85C8-72DE6D2B8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777\Desktop\&#1087;&#1077;&#1085;&#1080;&#1077;%20&#1087;&#1090;&#1080;&#1094;\&#1089;&#1080;&#1085;&#1080;&#1094;&#1072;%20&#1073;&#1086;&#1083;&#1100;&#1096;&#1072;&#1103;.wav" TargetMode="Externa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hyperlink" Target="http://fotkidepo.ru/?id=photo:713125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bcu.ru/blogs/history.php?PAGEN_1=14" TargetMode="External"/><Relationship Id="rId5" Type="http://schemas.openxmlformats.org/officeDocument/2006/relationships/image" Target="../media/image25.jpeg"/><Relationship Id="rId4" Type="http://schemas.openxmlformats.org/officeDocument/2006/relationships/hyperlink" Target="http://kotomatrix.ru/show/753535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Синицы… «полезные» или «вредные» птицы?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797152"/>
            <a:ext cx="5328592" cy="1752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err="1" smtClean="0"/>
              <a:t>Скалаух</a:t>
            </a:r>
            <a:r>
              <a:rPr lang="ru-RU" dirty="0" smtClean="0"/>
              <a:t> Данил</a:t>
            </a:r>
          </a:p>
          <a:p>
            <a:pPr algn="ctr"/>
            <a:r>
              <a:rPr lang="ru-RU" dirty="0" smtClean="0"/>
              <a:t>ученик 1 «В» класса</a:t>
            </a:r>
          </a:p>
          <a:p>
            <a:pPr algn="ctr"/>
            <a:r>
              <a:rPr lang="ru-RU" dirty="0" smtClean="0"/>
              <a:t>МОУ ИРМО «Марковская СОШ»</a:t>
            </a:r>
          </a:p>
          <a:p>
            <a:pPr algn="ctr"/>
            <a:r>
              <a:rPr lang="ru-RU" dirty="0" smtClean="0"/>
              <a:t>Руководитель: </a:t>
            </a:r>
            <a:r>
              <a:rPr lang="ru-RU" dirty="0" err="1" smtClean="0"/>
              <a:t>Вологжина</a:t>
            </a:r>
            <a:r>
              <a:rPr lang="ru-RU" dirty="0" smtClean="0"/>
              <a:t> А.М</a:t>
            </a:r>
          </a:p>
          <a:p>
            <a:pPr algn="ctr"/>
            <a:r>
              <a:rPr lang="ru-RU" dirty="0" smtClean="0"/>
              <a:t>Учитель начальных классов</a:t>
            </a:r>
            <a:endParaRPr lang="ru-RU" dirty="0"/>
          </a:p>
        </p:txBody>
      </p:sp>
      <p:pic>
        <p:nvPicPr>
          <p:cNvPr id="1026" name="Picture 2" descr="C:\Users\777\Desktop\синички\004med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96752"/>
            <a:ext cx="5328592" cy="3479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777\Desktop\синички\реме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76672"/>
            <a:ext cx="6048672" cy="504056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11560" y="5517232"/>
            <a:ext cx="8229600" cy="1066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Ремез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777\Desktop\синички\YznGTKg7ap[1].jpg"/>
          <p:cNvPicPr>
            <a:picLocks noChangeAspect="1" noChangeArrowheads="1"/>
          </p:cNvPicPr>
          <p:nvPr/>
        </p:nvPicPr>
        <p:blipFill>
          <a:blip r:embed="rId2" cstate="print"/>
          <a:srcRect l="23540"/>
          <a:stretch>
            <a:fillRect/>
          </a:stretch>
        </p:blipFill>
        <p:spPr bwMode="auto">
          <a:xfrm>
            <a:off x="5292080" y="908720"/>
            <a:ext cx="2913112" cy="3810000"/>
          </a:xfrm>
          <a:prstGeom prst="rect">
            <a:avLst/>
          </a:prstGeom>
          <a:noFill/>
        </p:spPr>
      </p:pic>
      <p:pic>
        <p:nvPicPr>
          <p:cNvPr id="10244" name="Picture 4" descr="C:\Users\777\Desktop\синички\sinica_fat1[1].jpg"/>
          <p:cNvPicPr>
            <a:picLocks noChangeAspect="1" noChangeArrowheads="1"/>
          </p:cNvPicPr>
          <p:nvPr/>
        </p:nvPicPr>
        <p:blipFill>
          <a:blip r:embed="rId3" cstate="print"/>
          <a:srcRect l="24485" r="9366" b="20453"/>
          <a:stretch>
            <a:fillRect/>
          </a:stretch>
        </p:blipFill>
        <p:spPr bwMode="auto">
          <a:xfrm>
            <a:off x="323528" y="1052736"/>
            <a:ext cx="4201271" cy="4685903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0" y="5301208"/>
            <a:ext cx="4269160" cy="1066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Большая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синица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777\Desktop\синички\Sinica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700808"/>
            <a:ext cx="9203299" cy="5157192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79512" y="260648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Птицы – это часть живой природы.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644008" y="610136"/>
            <a:ext cx="41746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Гипотеза: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изучить  значение синиц в жизни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природы и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человека, то можно узнать, полезные или вредные это птицы.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3" name="Picture 3" descr="C:\Users\777\Desktop\синички\3859497[1].jpg"/>
          <p:cNvPicPr>
            <a:picLocks noChangeAspect="1" noChangeArrowheads="1"/>
          </p:cNvPicPr>
          <p:nvPr/>
        </p:nvPicPr>
        <p:blipFill>
          <a:blip r:embed="rId2" cstate="print"/>
          <a:srcRect t="4922"/>
          <a:stretch>
            <a:fillRect/>
          </a:stretch>
        </p:blipFill>
        <p:spPr bwMode="auto">
          <a:xfrm>
            <a:off x="179512" y="404664"/>
            <a:ext cx="4464496" cy="61395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777\Desktop\синички\mammukka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4212469" cy="2808312"/>
          </a:xfrm>
          <a:prstGeom prst="rect">
            <a:avLst/>
          </a:prstGeom>
          <a:noFill/>
        </p:spPr>
      </p:pic>
      <p:pic>
        <p:nvPicPr>
          <p:cNvPr id="26627" name="Picture 3" descr="C:\Users\777\Desktop\синички\n001_bolshaya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049912"/>
            <a:ext cx="4644008" cy="380808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5976" y="69269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Грудка у нее лимонно-желтая, а посередине – черный галстук. Спинка зеленая, на голове бархатная шапочка.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861048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Щечки белые,  хвост короткий, ровный с небольшой вырезкой. Крылья и хвост серого цвета. Красивая птица!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dirty="0"/>
              <a:t>Почему же этих птиц люди назвали синицами – ведь синих перьев у них нет?</a:t>
            </a:r>
          </a:p>
        </p:txBody>
      </p:sp>
      <p:pic>
        <p:nvPicPr>
          <p:cNvPr id="27650" name="Picture 2" descr="C:\Users\777\Desktop\синички\sinica_fat1[1].jpg"/>
          <p:cNvPicPr>
            <a:picLocks noChangeAspect="1" noChangeArrowheads="1"/>
          </p:cNvPicPr>
          <p:nvPr/>
        </p:nvPicPr>
        <p:blipFill>
          <a:blip r:embed="rId3" cstate="print"/>
          <a:srcRect l="17530" r="9848" b="14951"/>
          <a:stretch>
            <a:fillRect/>
          </a:stretch>
        </p:blipFill>
        <p:spPr bwMode="auto">
          <a:xfrm>
            <a:off x="4355976" y="620688"/>
            <a:ext cx="4536504" cy="5544616"/>
          </a:xfrm>
          <a:prstGeom prst="rect">
            <a:avLst/>
          </a:prstGeom>
          <a:noFill/>
        </p:spPr>
      </p:pic>
      <p:pic>
        <p:nvPicPr>
          <p:cNvPr id="5" name="синица большая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51168" y="6265168"/>
            <a:ext cx="592832" cy="592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620688"/>
            <a:ext cx="59499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Где живут эти птицы? 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373216"/>
            <a:ext cx="42188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Чем питаются? </a:t>
            </a: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150114"/>
            <a:ext cx="81176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Вредны синицы или полезны?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C:\Users\777\Desktop\синички\103323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12776"/>
            <a:ext cx="5760640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8133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Селятся </a:t>
            </a:r>
            <a:r>
              <a:rPr lang="ru-RU" sz="3200" dirty="0"/>
              <a:t>синицы в самых разных местах</a:t>
            </a:r>
          </a:p>
        </p:txBody>
      </p:sp>
      <p:pic>
        <p:nvPicPr>
          <p:cNvPr id="29698" name="Picture 2" descr="C:\Users\777\Desktop\синички\36370[1].jpg"/>
          <p:cNvPicPr>
            <a:picLocks noChangeAspect="1" noChangeArrowheads="1"/>
          </p:cNvPicPr>
          <p:nvPr/>
        </p:nvPicPr>
        <p:blipFill>
          <a:blip r:embed="rId2" cstate="print"/>
          <a:srcRect l="13904" t="13173" r="20612" b="11551"/>
          <a:stretch>
            <a:fillRect/>
          </a:stretch>
        </p:blipFill>
        <p:spPr bwMode="auto">
          <a:xfrm>
            <a:off x="0" y="1484784"/>
            <a:ext cx="3203848" cy="3203848"/>
          </a:xfrm>
          <a:prstGeom prst="rect">
            <a:avLst/>
          </a:prstGeom>
          <a:noFill/>
        </p:spPr>
      </p:pic>
      <p:pic>
        <p:nvPicPr>
          <p:cNvPr id="29699" name="Picture 3" descr="C:\Users\777\Desktop\синички\n782011-gnezd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038350"/>
            <a:ext cx="5940152" cy="48196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35863" y="1196752"/>
            <a:ext cx="63081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любят жить в лиственных лесах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777\Desktop\синички\siniza1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0216" y="404664"/>
            <a:ext cx="5743784" cy="406372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404664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/>
              <a:t>С раннего ут</a:t>
            </a:r>
            <a:r>
              <a:rPr lang="ru-RU" sz="4400" dirty="0">
                <a:solidFill>
                  <a:schemeClr val="bg1"/>
                </a:solidFill>
              </a:rPr>
              <a:t>ра и</a:t>
            </a:r>
            <a:r>
              <a:rPr lang="ru-RU" sz="4400" dirty="0"/>
              <a:t> до позднего вечера трудя</a:t>
            </a:r>
            <a:r>
              <a:rPr lang="ru-RU" sz="4400" dirty="0">
                <a:solidFill>
                  <a:schemeClr val="bg1"/>
                </a:solidFill>
              </a:rPr>
              <a:t>тся</a:t>
            </a:r>
            <a:r>
              <a:rPr lang="ru-RU" sz="4400" dirty="0"/>
              <a:t> птицы.</a:t>
            </a:r>
          </a:p>
        </p:txBody>
      </p:sp>
      <p:pic>
        <p:nvPicPr>
          <p:cNvPr id="30723" name="Picture 3" descr="C:\Users\777\Desktop\синички\iCA2DS46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-2" y="3068960"/>
            <a:ext cx="4279155" cy="37890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417056" y="4653136"/>
            <a:ext cx="452399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/>
              <a:t>Это </a:t>
            </a:r>
          </a:p>
          <a:p>
            <a:pPr algn="ctr"/>
            <a:r>
              <a:rPr lang="ru-RU" sz="4000" b="1" dirty="0" smtClean="0"/>
              <a:t>трудолюбивый </a:t>
            </a:r>
          </a:p>
          <a:p>
            <a:pPr algn="ctr"/>
            <a:r>
              <a:rPr lang="ru-RU" sz="4000" b="1" dirty="0" smtClean="0"/>
              <a:t>народ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456246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Синиц </a:t>
            </a:r>
            <a:r>
              <a:rPr lang="ru-RU" sz="3600" b="1" dirty="0"/>
              <a:t>прозвали </a:t>
            </a:r>
            <a:endParaRPr lang="ru-RU" sz="3600" b="1" dirty="0" smtClean="0"/>
          </a:p>
          <a:p>
            <a:r>
              <a:rPr lang="ru-RU" sz="3600" b="1" dirty="0" smtClean="0"/>
              <a:t>«</a:t>
            </a:r>
            <a:r>
              <a:rPr lang="ru-RU" sz="3600" b="1" dirty="0" err="1"/>
              <a:t>форточницами</a:t>
            </a:r>
            <a:r>
              <a:rPr lang="ru-RU" sz="3600" b="1" dirty="0"/>
              <a:t>»</a:t>
            </a:r>
          </a:p>
        </p:txBody>
      </p:sp>
      <p:pic>
        <p:nvPicPr>
          <p:cNvPr id="7170" name="Picture 2" descr="http://fotkidepo.ru/photo/779063/340848EPk427IYy/713125w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692696"/>
            <a:ext cx="3476808" cy="2310805"/>
          </a:xfrm>
          <a:prstGeom prst="rect">
            <a:avLst/>
          </a:prstGeom>
          <a:noFill/>
        </p:spPr>
      </p:pic>
      <p:pic>
        <p:nvPicPr>
          <p:cNvPr id="7172" name="Picture 4" descr="http://kotomatrix.ru/images/lolz/2010/12/01/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15213" t="8612" r="14571" b="25509"/>
          <a:stretch>
            <a:fillRect/>
          </a:stretch>
        </p:blipFill>
        <p:spPr bwMode="auto">
          <a:xfrm>
            <a:off x="323528" y="1916832"/>
            <a:ext cx="4320480" cy="4392488"/>
          </a:xfrm>
          <a:prstGeom prst="rect">
            <a:avLst/>
          </a:prstGeom>
          <a:noFill/>
        </p:spPr>
      </p:pic>
      <p:pic>
        <p:nvPicPr>
          <p:cNvPr id="7174" name="Picture 6" descr="http://rbcu.ru/upload/blog/a81/P1160070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8264" r="4132"/>
          <a:stretch>
            <a:fillRect/>
          </a:stretch>
        </p:blipFill>
        <p:spPr bwMode="auto">
          <a:xfrm>
            <a:off x="5004048" y="3212976"/>
            <a:ext cx="3816424" cy="32000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Цель моего проекта: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dirty="0" smtClean="0"/>
              <a:t> формировать бережное отношение к синицам.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подобрал и изучил литературу о жизни синиц; </a:t>
            </a:r>
          </a:p>
          <a:p>
            <a:r>
              <a:rPr lang="ru-RU" dirty="0" smtClean="0"/>
              <a:t>понаблюдать за птицами в природе;</a:t>
            </a:r>
          </a:p>
          <a:p>
            <a:r>
              <a:rPr lang="ru-RU" dirty="0" smtClean="0"/>
              <a:t>определил значение синиц в природе и в жизни человека;</a:t>
            </a:r>
          </a:p>
          <a:p>
            <a:r>
              <a:rPr lang="ru-RU" dirty="0" smtClean="0"/>
              <a:t> составил и написал памятки «Поведение человека в природе» и «Как </a:t>
            </a:r>
            <a:r>
              <a:rPr lang="ru-RU" dirty="0" smtClean="0"/>
              <a:t>сделать кормушку»</a:t>
            </a:r>
            <a:endParaRPr lang="ru-RU" dirty="0" smtClean="0"/>
          </a:p>
          <a:p>
            <a:r>
              <a:rPr lang="ru-RU" dirty="0" smtClean="0"/>
              <a:t>сделал зимнюю кормушку для птиц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476672"/>
            <a:ext cx="4207479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Они с удовольствием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клюют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крошки от булочки, семечки, маленькие кусочки мяса, сало, семена подсолнечника и арбуза.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6" name="Picture 2" descr="C:\Users\777\Desktop\синички\Greattit[1].jpg"/>
          <p:cNvPicPr>
            <a:picLocks noChangeAspect="1" noChangeArrowheads="1"/>
          </p:cNvPicPr>
          <p:nvPr/>
        </p:nvPicPr>
        <p:blipFill>
          <a:blip r:embed="rId2" cstate="print"/>
          <a:srcRect r="17589"/>
          <a:stretch>
            <a:fillRect/>
          </a:stretch>
        </p:blipFill>
        <p:spPr bwMode="auto">
          <a:xfrm>
            <a:off x="3995936" y="620688"/>
            <a:ext cx="4896544" cy="4023147"/>
          </a:xfrm>
          <a:prstGeom prst="rect">
            <a:avLst/>
          </a:prstGeom>
          <a:noFill/>
        </p:spPr>
      </p:pic>
      <p:pic>
        <p:nvPicPr>
          <p:cNvPr id="31747" name="Picture 3" descr="C:\Users\777\Desktop\синички\54d67220-c756-4261-ae5f-66fc5779f54d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619672" y="4004717"/>
            <a:ext cx="3816424" cy="2853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23528" y="692696"/>
            <a:ext cx="410445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Синицы истребляют вредных насекомых, спасая леса, парки, сады от гибели.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6" name="Picture 4" descr="C:\Users\777\Desktop\синички\171[1].jpg"/>
          <p:cNvPicPr>
            <a:picLocks noChangeAspect="1" noChangeArrowheads="1"/>
          </p:cNvPicPr>
          <p:nvPr/>
        </p:nvPicPr>
        <p:blipFill>
          <a:blip r:embed="rId2" cstate="print"/>
          <a:srcRect b="16562"/>
          <a:stretch>
            <a:fillRect/>
          </a:stretch>
        </p:blipFill>
        <p:spPr bwMode="auto">
          <a:xfrm>
            <a:off x="4427984" y="1484784"/>
            <a:ext cx="4499992" cy="4132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0688"/>
            <a:ext cx="35821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Людям </a:t>
            </a:r>
            <a:r>
              <a:rPr lang="ru-RU" sz="3600" dirty="0"/>
              <a:t>необходимо помогать птицам выжить зимой</a:t>
            </a:r>
          </a:p>
        </p:txBody>
      </p:sp>
      <p:pic>
        <p:nvPicPr>
          <p:cNvPr id="34818" name="Picture 2" descr="G:\DCIM\100PHOTO\SAM_2711.JPG"/>
          <p:cNvPicPr>
            <a:picLocks noChangeAspect="1" noChangeArrowheads="1"/>
          </p:cNvPicPr>
          <p:nvPr/>
        </p:nvPicPr>
        <p:blipFill>
          <a:blip r:embed="rId2" cstate="print"/>
          <a:srcRect l="17729" t="5562" r="27519" b="24217"/>
          <a:stretch>
            <a:fillRect/>
          </a:stretch>
        </p:blipFill>
        <p:spPr bwMode="auto">
          <a:xfrm>
            <a:off x="3779912" y="764704"/>
            <a:ext cx="5196696" cy="5760640"/>
          </a:xfrm>
          <a:prstGeom prst="rect">
            <a:avLst/>
          </a:prstGeom>
          <a:noFill/>
        </p:spPr>
      </p:pic>
      <p:pic>
        <p:nvPicPr>
          <p:cNvPr id="34819" name="Picture 3" descr="C:\Users\777\Desktop\синички\68483245_1293575501_899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6872" y="1196752"/>
            <a:ext cx="5597128" cy="4197846"/>
          </a:xfrm>
          <a:prstGeom prst="rect">
            <a:avLst/>
          </a:prstGeom>
          <a:noFill/>
        </p:spPr>
      </p:pic>
      <p:pic>
        <p:nvPicPr>
          <p:cNvPr id="34820" name="Picture 4" descr="C:\Users\777\Desktop\синички\68483229_1293574237_248179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124744"/>
            <a:ext cx="5376597" cy="4032448"/>
          </a:xfrm>
          <a:prstGeom prst="rect">
            <a:avLst/>
          </a:prstGeom>
          <a:noFill/>
        </p:spPr>
      </p:pic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3356992"/>
            <a:ext cx="432048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им 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будет сытно 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тепло 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холодное        время.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5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777\Desktop\синички\838951051[1].jpg"/>
          <p:cNvPicPr>
            <a:picLocks noChangeAspect="1" noChangeArrowheads="1"/>
          </p:cNvPicPr>
          <p:nvPr/>
        </p:nvPicPr>
        <p:blipFill>
          <a:blip r:embed="rId2" cstate="print"/>
          <a:srcRect l="21913" t="6014" r="17608" b="17556"/>
          <a:stretch>
            <a:fillRect/>
          </a:stretch>
        </p:blipFill>
        <p:spPr bwMode="auto">
          <a:xfrm>
            <a:off x="0" y="1124744"/>
            <a:ext cx="3635896" cy="44297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35896" y="620688"/>
            <a:ext cx="550810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ВЫВОД: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основе наблюдений за синицами 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литературы я  сделал выводы о том, что синицы - полезные птицы. Они охраняют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зеленые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насаждения от вредных насекомых, поэтому люди должны: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•соблюдать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правила поведения в природе;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делать для птиц кормушки и подкармливать их зимой;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защищать и охранять птиц.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777\Desktop\синички\004med[1].jpg"/>
          <p:cNvPicPr>
            <a:picLocks noChangeAspect="1" noChangeArrowheads="1"/>
          </p:cNvPicPr>
          <p:nvPr/>
        </p:nvPicPr>
        <p:blipFill>
          <a:blip r:embed="rId2" cstate="print"/>
          <a:srcRect b="7476"/>
          <a:stretch>
            <a:fillRect/>
          </a:stretch>
        </p:blipFill>
        <p:spPr bwMode="auto">
          <a:xfrm>
            <a:off x="899592" y="2060848"/>
            <a:ext cx="7269430" cy="4392488"/>
          </a:xfrm>
          <a:prstGeom prst="rect">
            <a:avLst/>
          </a:prstGeom>
          <a:noFill/>
        </p:spPr>
      </p:pic>
      <p:sp>
        <p:nvSpPr>
          <p:cNvPr id="36867" name="WordArt 3"/>
          <p:cNvSpPr>
            <a:spLocks noChangeArrowheads="1" noChangeShapeType="1" noTextEdit="1"/>
          </p:cNvSpPr>
          <p:nvPr/>
        </p:nvSpPr>
        <p:spPr bwMode="auto">
          <a:xfrm>
            <a:off x="251520" y="548680"/>
            <a:ext cx="8640960" cy="13681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Берегите птиц!</a:t>
            </a:r>
            <a:endParaRPr lang="ru-RU" sz="3600" kern="10" spc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 descr="C:\Users\777\Desktop\синички\0_82e7_a5133804_XL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572172" y="1828428"/>
            <a:ext cx="3810000" cy="5715000"/>
          </a:xfrm>
          <a:prstGeom prst="rect">
            <a:avLst/>
          </a:prstGeom>
          <a:noFill/>
        </p:spPr>
      </p:pic>
      <p:sp>
        <p:nvSpPr>
          <p:cNvPr id="37890" name="WordArt 2"/>
          <p:cNvSpPr>
            <a:spLocks noChangeArrowheads="1" noChangeShapeType="1" noTextEdit="1"/>
          </p:cNvSpPr>
          <p:nvPr/>
        </p:nvSpPr>
        <p:spPr bwMode="auto">
          <a:xfrm>
            <a:off x="1331640" y="188640"/>
            <a:ext cx="6842125" cy="3096344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Благодарю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всех за 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внимание!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517232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Хохлатая синица</a:t>
            </a:r>
            <a:endParaRPr lang="ru-RU" dirty="0"/>
          </a:p>
        </p:txBody>
      </p:sp>
      <p:pic>
        <p:nvPicPr>
          <p:cNvPr id="2050" name="Picture 2" descr="C:\Users\777\Desktop\синички\хохл синиц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12776"/>
            <a:ext cx="5715000" cy="39624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39552" y="54868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Известно около 47 видов синиц: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Длиннохвостая синица</a:t>
            </a:r>
            <a:endParaRPr lang="ru-RU" dirty="0"/>
          </a:p>
        </p:txBody>
      </p:sp>
      <p:pic>
        <p:nvPicPr>
          <p:cNvPr id="3074" name="Picture 2" descr="C:\Users\777\Desktop\синички\длинох синиц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88840"/>
            <a:ext cx="5040560" cy="4388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11560" y="5517232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Московка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C:\Users\777\Desktop\синички\москов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20688"/>
            <a:ext cx="6834336" cy="4980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11560" y="5791200"/>
            <a:ext cx="8229600" cy="1066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Ополовник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C:\Users\777\Desktop\синички\ополов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5760640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483768" y="5517232"/>
            <a:ext cx="4499992" cy="1066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Лазоревка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C:\Users\777\Desktop\синички\лазоревка.jpg"/>
          <p:cNvPicPr>
            <a:picLocks noChangeAspect="1" noChangeArrowheads="1"/>
          </p:cNvPicPr>
          <p:nvPr/>
        </p:nvPicPr>
        <p:blipFill>
          <a:blip r:embed="rId2" cstate="print"/>
          <a:srcRect l="29113" r="15822"/>
          <a:stretch>
            <a:fillRect/>
          </a:stretch>
        </p:blipFill>
        <p:spPr bwMode="auto">
          <a:xfrm>
            <a:off x="4716016" y="1700808"/>
            <a:ext cx="4427984" cy="3933056"/>
          </a:xfrm>
          <a:prstGeom prst="rect">
            <a:avLst/>
          </a:prstGeom>
          <a:noFill/>
        </p:spPr>
      </p:pic>
      <p:pic>
        <p:nvPicPr>
          <p:cNvPr id="6148" name="Picture 4" descr="C:\Users\777\Desktop\синички\64293779_1utmiy5tlotulk2k[1].jpg"/>
          <p:cNvPicPr>
            <a:picLocks noChangeAspect="1" noChangeArrowheads="1"/>
          </p:cNvPicPr>
          <p:nvPr/>
        </p:nvPicPr>
        <p:blipFill>
          <a:blip r:embed="rId3" cstate="print"/>
          <a:srcRect r="17979"/>
          <a:stretch>
            <a:fillRect/>
          </a:stretch>
        </p:blipFill>
        <p:spPr bwMode="auto">
          <a:xfrm>
            <a:off x="0" y="0"/>
            <a:ext cx="4860032" cy="4797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11560" y="5791200"/>
            <a:ext cx="8229600" cy="1066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Гаичка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0" name="Picture 2" descr="C:\Users\777\Desktop\синички\гаич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548680"/>
            <a:ext cx="5184576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11560" y="5517232"/>
            <a:ext cx="8229600" cy="1066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Усатая синица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4" name="Picture 2" descr="C:\Users\777\Desktop\синички\усатая синиц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1" y="566682"/>
            <a:ext cx="6504723" cy="48785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194</TotalTime>
  <Words>344</Words>
  <Application>Microsoft Office PowerPoint</Application>
  <PresentationFormat>Экран (4:3)</PresentationFormat>
  <Paragraphs>56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Городская</vt:lpstr>
      <vt:lpstr>Синицы… «полезные» или «вредные» птицы? </vt:lpstr>
      <vt:lpstr>Цель моего проекта:   формировать бережное отношение к синицам. </vt:lpstr>
      <vt:lpstr>Хохлатая синица</vt:lpstr>
      <vt:lpstr>Длиннохвостая синица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Синицы… «полезные» или «вредные» птицы?</dc:title>
  <dc:creator>777</dc:creator>
  <cp:lastModifiedBy>777</cp:lastModifiedBy>
  <cp:revision>20</cp:revision>
  <dcterms:created xsi:type="dcterms:W3CDTF">2012-04-14T03:40:35Z</dcterms:created>
  <dcterms:modified xsi:type="dcterms:W3CDTF">2012-04-19T04:45:38Z</dcterms:modified>
</cp:coreProperties>
</file>