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8" r:id="rId8"/>
    <p:sldId id="269" r:id="rId9"/>
    <p:sldId id="270" r:id="rId10"/>
    <p:sldId id="261" r:id="rId11"/>
    <p:sldId id="262" r:id="rId12"/>
    <p:sldId id="263" r:id="rId13"/>
    <p:sldId id="264" r:id="rId14"/>
    <p:sldId id="273" r:id="rId15"/>
    <p:sldId id="265" r:id="rId16"/>
    <p:sldId id="274" r:id="rId17"/>
    <p:sldId id="266" r:id="rId18"/>
    <p:sldId id="275" r:id="rId19"/>
    <p:sldId id="267" r:id="rId20"/>
    <p:sldId id="276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707" autoAdjust="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Исследовательский проект ,,Насекомые. Бабочки.</a:t>
            </a:r>
            <a:r>
              <a:rPr lang="en-US" dirty="0" smtClean="0"/>
              <a:t>’’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 работу: Архипова Владлена.</a:t>
            </a:r>
          </a:p>
          <a:p>
            <a:r>
              <a:rPr lang="ru-RU" dirty="0" smtClean="0"/>
              <a:t>Руководитель: </a:t>
            </a:r>
            <a:r>
              <a:rPr lang="ru-RU" dirty="0" err="1" smtClean="0"/>
              <a:t>Карандина</a:t>
            </a:r>
            <a:r>
              <a:rPr lang="ru-RU" dirty="0" smtClean="0"/>
              <a:t> Г.И.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Количество видов бабочек - 18000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Бабочки являются чрезвычайно ценными опылителями растений. Они переносят пыльцу, перелетая с цветка на цветок в поисках нектара, которым питаются.</a:t>
            </a:r>
          </a:p>
          <a:p>
            <a:r>
              <a:rPr lang="ru-RU" dirty="0" smtClean="0"/>
              <a:t>Бабочки любят нектар определенных цветковых растений. Например, златоцвета.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Индейцы Южной Америки верят, что если на ночь повесить в изголовье изображение бабочки, то во сне увидишь что-нибудь хорошее.</a:t>
            </a:r>
          </a:p>
          <a:p>
            <a:r>
              <a:rPr lang="ru-RU" dirty="0" smtClean="0"/>
              <a:t>2.Согласно другому поверью, если в ваш дом влетела бабочка, то в скором времени в семействе состоится чья-то свадьба.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Разнообразие бабочек</a:t>
            </a:r>
            <a:endParaRPr lang="ru-RU" dirty="0"/>
          </a:p>
        </p:txBody>
      </p:sp>
      <p:pic>
        <p:nvPicPr>
          <p:cNvPr id="4" name="Содержимое 3" descr="5113_3желтая бабоч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5405" y="1412776"/>
            <a:ext cx="6793190" cy="4713387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Бабочка-адмирал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Собой гордится адмирал,</a:t>
            </a:r>
          </a:p>
          <a:p>
            <a:pPr>
              <a:buNone/>
            </a:pPr>
            <a:r>
              <a:rPr lang="ru-RU" dirty="0" smtClean="0"/>
              <a:t>Хотя  в морях не воевал,</a:t>
            </a:r>
          </a:p>
          <a:p>
            <a:pPr>
              <a:buNone/>
            </a:pPr>
            <a:r>
              <a:rPr lang="ru-RU" dirty="0" smtClean="0"/>
              <a:t>Но где-то ленту красную</a:t>
            </a:r>
          </a:p>
          <a:p>
            <a:pPr>
              <a:buNone/>
            </a:pPr>
            <a:r>
              <a:rPr lang="ru-RU" dirty="0" smtClean="0"/>
              <a:t>На крылышки достал.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Бабочка-адмирал</a:t>
            </a:r>
            <a:endParaRPr lang="ru-RU" dirty="0"/>
          </a:p>
        </p:txBody>
      </p:sp>
      <p:pic>
        <p:nvPicPr>
          <p:cNvPr id="4" name="Содержимое 3" descr="admir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1720056"/>
            <a:ext cx="5715000" cy="428625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Бабочки-белянки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Летает так привольно</a:t>
            </a:r>
          </a:p>
          <a:p>
            <a:pPr>
              <a:buNone/>
            </a:pPr>
            <a:r>
              <a:rPr lang="ru-RU" dirty="0" smtClean="0"/>
              <a:t>Белянка-мотылек,</a:t>
            </a:r>
          </a:p>
          <a:p>
            <a:pPr>
              <a:buNone/>
            </a:pPr>
            <a:r>
              <a:rPr lang="ru-RU" dirty="0" smtClean="0"/>
              <a:t>Как из тетрадки школьной</a:t>
            </a:r>
          </a:p>
          <a:p>
            <a:pPr>
              <a:buNone/>
            </a:pPr>
            <a:r>
              <a:rPr lang="ru-RU" dirty="0" smtClean="0"/>
              <a:t>Потерянный листок.</a:t>
            </a:r>
          </a:p>
          <a:p>
            <a:pPr>
              <a:buNone/>
            </a:pPr>
            <a:r>
              <a:rPr lang="ru-RU" dirty="0" smtClean="0"/>
              <a:t>Весь день она порхает.</a:t>
            </a:r>
          </a:p>
          <a:p>
            <a:pPr>
              <a:buNone/>
            </a:pPr>
            <a:r>
              <a:rPr lang="ru-RU" dirty="0" smtClean="0"/>
              <a:t>Присядет – вновь вспорхнет, </a:t>
            </a:r>
          </a:p>
          <a:p>
            <a:pPr>
              <a:buNone/>
            </a:pPr>
            <a:r>
              <a:rPr lang="ru-RU" dirty="0" smtClean="0"/>
              <a:t>Как будто гном листает</a:t>
            </a:r>
          </a:p>
          <a:p>
            <a:pPr>
              <a:buNone/>
            </a:pPr>
            <a:r>
              <a:rPr lang="ru-RU" dirty="0" smtClean="0"/>
              <a:t>Учебный свой блокнот.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Бабочкиа</a:t>
            </a:r>
            <a:r>
              <a:rPr lang="ru-RU" b="1" dirty="0" smtClean="0"/>
              <a:t> - белянка, капустница</a:t>
            </a:r>
            <a:endParaRPr lang="ru-RU" dirty="0"/>
          </a:p>
        </p:txBody>
      </p:sp>
      <p:pic>
        <p:nvPicPr>
          <p:cNvPr id="4" name="Содержимое 3" descr="белянка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772816"/>
            <a:ext cx="7416824" cy="4248472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Какая бабочка всех одевает?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,, Есть такая бабочка – тутовый шелкопряд. На вид – ничего особенного: маленькая, бледненькая. А вот гусеница ее, чтобы превратиться в куколку, выпускает из себя длинную, тонкую и прочную нитку. Из такой нитки с древних времен ткут замечательную ткань-шелк. И окрашивают ее в самые волшебные цвета! Женщины в платьях из такого шелка похожи на самых ярких бабочек!</a:t>
            </a:r>
            <a:r>
              <a:rPr lang="en-US" dirty="0" smtClean="0"/>
              <a:t>’’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1600" dirty="0" smtClean="0"/>
              <a:t>Считалки и загадки, кроссворды и разгадки: Энциклопедия для дошкольников</a:t>
            </a:r>
            <a:r>
              <a:rPr lang="en-US" sz="1600" dirty="0" smtClean="0"/>
              <a:t>/</a:t>
            </a:r>
            <a:r>
              <a:rPr lang="ru-RU" sz="1600" dirty="0" smtClean="0"/>
              <a:t>Авт.-сост. </a:t>
            </a:r>
            <a:r>
              <a:rPr lang="ru-RU" sz="1600" dirty="0" err="1" smtClean="0"/>
              <a:t>Н.Л.Вадченко</a:t>
            </a:r>
            <a:r>
              <a:rPr lang="ru-RU" sz="1600" dirty="0" smtClean="0"/>
              <a:t>, </a:t>
            </a:r>
            <a:r>
              <a:rPr lang="ru-RU" sz="1600" dirty="0" err="1" smtClean="0"/>
              <a:t>Н.В.Хаткина</a:t>
            </a:r>
            <a:r>
              <a:rPr lang="ru-RU" sz="1600" dirty="0" smtClean="0"/>
              <a:t>. –М.:Лабиринт-К,2000.</a:t>
            </a:r>
            <a:endParaRPr lang="ru-RU" sz="1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Тутовый шелкопряд</a:t>
            </a:r>
            <a:endParaRPr lang="ru-RU" dirty="0"/>
          </a:p>
        </p:txBody>
      </p:sp>
      <p:pic>
        <p:nvPicPr>
          <p:cNvPr id="4" name="Содержимое 3" descr="тутовый шелкопря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772816"/>
            <a:ext cx="4896544" cy="4104456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Какая бабочка всех раздевает?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,,Стоит этой маленькой бабочке появиться в комнате, все начинают хлопать в ладоши. Словно какая-то артистка известная, а вовсе не бабочка! Ох уж и ,,артистка’’! Гусеницы этой бабочки питаются мехом и шерстью. И живут у нас в шкафу. Достанешь ты осенью шерстяной свитер из шкафа, а он весь в дырках – моль поела! Люди с ней борются, посыпают вещи ядовитым порошком и ароматной лавандой, чихательным табаком и пахучими апельсиновыми корками. Самим дышать нечем, а моли хоть бы что! Научилась моль есть не только мех, но и искусственные волокна (синтетику). Вот такая она вредная – бабочка, которая всех раздевает.</a:t>
            </a:r>
            <a:r>
              <a:rPr lang="en-US" dirty="0" smtClean="0"/>
              <a:t>’’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  Считалки и загадки, кроссворды и разгадки: Энциклопедия для дошкольников</a:t>
            </a:r>
            <a:r>
              <a:rPr lang="en-US" sz="2000" dirty="0" smtClean="0"/>
              <a:t>/</a:t>
            </a:r>
            <a:r>
              <a:rPr lang="ru-RU" sz="2000" dirty="0" smtClean="0"/>
              <a:t>Авт.-сост. </a:t>
            </a:r>
            <a:r>
              <a:rPr lang="ru-RU" sz="2000" dirty="0" err="1" smtClean="0"/>
              <a:t>Н.Л.Вадченко</a:t>
            </a:r>
            <a:r>
              <a:rPr lang="ru-RU" sz="2000" dirty="0" smtClean="0"/>
              <a:t>, </a:t>
            </a:r>
            <a:r>
              <a:rPr lang="ru-RU" sz="2000" dirty="0" err="1" smtClean="0"/>
              <a:t>Н.В.Хаткина</a:t>
            </a:r>
            <a:r>
              <a:rPr lang="ru-RU" sz="2000" dirty="0" smtClean="0"/>
              <a:t>. –М.:Лабиринт-К,2000.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Познакомиться с многообразием мира насекомых.</a:t>
            </a:r>
          </a:p>
          <a:p>
            <a:pPr marL="514350" indent="-514350">
              <a:buAutoNum type="arabicPeriod"/>
            </a:pPr>
            <a:r>
              <a:rPr lang="ru-RU" dirty="0" smtClean="0"/>
              <a:t>Путешествуя по страницам разных книг, Интернета узнать самые интересные сведения о бабочках, попытаться систематизировать их, отразить собранный материал в презентации.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Развивать навыки исследователя.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Моль</a:t>
            </a:r>
            <a:endParaRPr lang="ru-RU" dirty="0"/>
          </a:p>
        </p:txBody>
      </p:sp>
      <p:pic>
        <p:nvPicPr>
          <p:cNvPr id="4" name="Содержимое 3" descr="мол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0750" y="2048669"/>
            <a:ext cx="4762500" cy="3629025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1.Насекомые. Полная энциклопедия</a:t>
            </a:r>
            <a:r>
              <a:rPr lang="en-US" dirty="0" smtClean="0"/>
              <a:t>/</a:t>
            </a:r>
            <a:r>
              <a:rPr lang="ru-RU" dirty="0" smtClean="0"/>
              <a:t>Перевод с англ. М.Авдониной.-М.:Эксмо,2008.</a:t>
            </a:r>
          </a:p>
          <a:p>
            <a:pPr>
              <a:buNone/>
            </a:pPr>
            <a:r>
              <a:rPr lang="ru-RU" dirty="0" smtClean="0"/>
              <a:t>2. Считалки и загадки, кроссворды и разгадки: Энциклопедия для дошкольников</a:t>
            </a:r>
            <a:r>
              <a:rPr lang="en-US" dirty="0" smtClean="0"/>
              <a:t>/</a:t>
            </a:r>
            <a:r>
              <a:rPr lang="ru-RU" dirty="0" smtClean="0"/>
              <a:t>Авт.-сост. </a:t>
            </a:r>
            <a:r>
              <a:rPr lang="ru-RU" dirty="0" err="1" smtClean="0"/>
              <a:t>Н.Л.Вадченко</a:t>
            </a:r>
            <a:r>
              <a:rPr lang="ru-RU" dirty="0" smtClean="0"/>
              <a:t>, </a:t>
            </a:r>
            <a:r>
              <a:rPr lang="ru-RU" dirty="0" err="1" smtClean="0"/>
              <a:t>Н.В.Хаткина</a:t>
            </a:r>
            <a:r>
              <a:rPr lang="ru-RU" dirty="0" smtClean="0"/>
              <a:t>. –М.:Лабиринт-К,2000.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Волшебный цветок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Над цветком вспорхнул цветок,</a:t>
            </a:r>
          </a:p>
          <a:p>
            <a:pPr>
              <a:buNone/>
            </a:pPr>
            <a:r>
              <a:rPr lang="ru-RU" dirty="0" smtClean="0"/>
              <a:t>На другой присел цветок…</a:t>
            </a:r>
          </a:p>
          <a:p>
            <a:pPr>
              <a:buNone/>
            </a:pPr>
            <a:r>
              <a:rPr lang="ru-RU" dirty="0" smtClean="0"/>
              <a:t>Я за тем цветком гонялся –</a:t>
            </a:r>
          </a:p>
          <a:p>
            <a:pPr>
              <a:buNone/>
            </a:pPr>
            <a:r>
              <a:rPr lang="ru-RU" dirty="0" smtClean="0"/>
              <a:t>Целый день поймать не мог! (Бабочка.)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Мир бабочки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Бабочки – чрезвычайно привлекательные создания; трудно поверить, что они начинают жизнь безобразными ползучими гусеницами и только позже превращаются в крылатых красавиц.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Строение бабочки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1.Голова, грудь, брюшко.</a:t>
            </a:r>
          </a:p>
          <a:p>
            <a:pPr>
              <a:buNone/>
            </a:pPr>
            <a:r>
              <a:rPr lang="ru-RU" dirty="0" smtClean="0"/>
              <a:t>2.Три пары ножек, каждая из которых состоит из четырех сегментов.</a:t>
            </a:r>
          </a:p>
          <a:p>
            <a:pPr>
              <a:buNone/>
            </a:pPr>
            <a:r>
              <a:rPr lang="ru-RU" dirty="0" smtClean="0"/>
              <a:t>3.Чешуйчатые крылья.</a:t>
            </a:r>
          </a:p>
          <a:p>
            <a:pPr>
              <a:buNone/>
            </a:pPr>
            <a:r>
              <a:rPr lang="ru-RU" dirty="0" smtClean="0"/>
              <a:t>4.Глаза, усики-антенны, длинный хоботок, чувствительные лапки.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Жизненный цикл бабочки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Яйцо.</a:t>
            </a:r>
          </a:p>
          <a:p>
            <a:pPr>
              <a:buNone/>
            </a:pPr>
            <a:r>
              <a:rPr lang="ru-RU" dirty="0" smtClean="0"/>
              <a:t>2.Развитие личинки в яйце.</a:t>
            </a:r>
          </a:p>
          <a:p>
            <a:pPr>
              <a:buNone/>
            </a:pPr>
            <a:r>
              <a:rPr lang="ru-RU" dirty="0" smtClean="0"/>
              <a:t>3.Гусеница.</a:t>
            </a:r>
          </a:p>
          <a:p>
            <a:pPr>
              <a:buNone/>
            </a:pPr>
            <a:r>
              <a:rPr lang="ru-RU" dirty="0" smtClean="0"/>
              <a:t>4.Куколка.</a:t>
            </a:r>
          </a:p>
          <a:p>
            <a:pPr>
              <a:buNone/>
            </a:pPr>
            <a:r>
              <a:rPr lang="ru-RU" dirty="0" smtClean="0"/>
              <a:t>5.Бабочка.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 жизней у бабочки?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,,Взрослая бабочка откладывает маленькие, почти незаметные человеческому глазу яички. Из этих яичек на свет появляются гусеницы. Они только и делают, что едят – кто капусту, кто листья яблони… Каких только гусениц не бывает! И рогатые, и усатые, и полосатые, и волосатые!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Потом гусеница превращается в куколку или кокон. И спит в этом коконе, как космонавт в скафандре. Не стоит до поры до времени тревожить куколку, пусть поспит, сколько положено. Иначе бабочки из нее не получится.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В положенное время из куколки на свет появляется что-то мокрое, дрожащее, страшненькое. И вдруг это страшненькое расправляет крылышки одно за другим, высушивает их на ветерке да на солнышке – и перед нами появляется чудесное создание природы. Здравствуй, бабочка!</a:t>
            </a:r>
            <a:r>
              <a:rPr lang="en-US" dirty="0" smtClean="0"/>
              <a:t>”</a:t>
            </a:r>
          </a:p>
          <a:p>
            <a:pPr>
              <a:buNone/>
            </a:pPr>
            <a:r>
              <a:rPr lang="ru-RU" sz="2200" dirty="0" smtClean="0"/>
              <a:t>     Считалки и загадки, кроссворды и разгадки: Энциклопедия для дошкольников</a:t>
            </a:r>
            <a:r>
              <a:rPr lang="en-US" sz="2200" dirty="0" smtClean="0"/>
              <a:t>/</a:t>
            </a:r>
            <a:r>
              <a:rPr lang="ru-RU" sz="2200" dirty="0" smtClean="0"/>
              <a:t>Авт.-сост. </a:t>
            </a:r>
            <a:r>
              <a:rPr lang="ru-RU" sz="2200" dirty="0" err="1" smtClean="0"/>
              <a:t>Н.Л.Вадченко</a:t>
            </a:r>
            <a:r>
              <a:rPr lang="ru-RU" sz="2200" dirty="0" smtClean="0"/>
              <a:t>, </a:t>
            </a:r>
            <a:r>
              <a:rPr lang="ru-RU" sz="2200" dirty="0" err="1" smtClean="0"/>
              <a:t>Н.В.Хаткина</a:t>
            </a:r>
            <a:r>
              <a:rPr lang="ru-RU" sz="2200" dirty="0" smtClean="0"/>
              <a:t>. –М.:Лабиринт-К,2000.</a:t>
            </a:r>
            <a:endParaRPr lang="ru-RU" sz="2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775</Words>
  <Application>Microsoft Office PowerPoint</Application>
  <PresentationFormat>Экран (4:3)</PresentationFormat>
  <Paragraphs>70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Исследовательский проект ,,Насекомые. Бабочки.’’</vt:lpstr>
      <vt:lpstr>Цель проекта</vt:lpstr>
      <vt:lpstr>Волшебный цветок</vt:lpstr>
      <vt:lpstr>Мир бабочки</vt:lpstr>
      <vt:lpstr>Строение бабочки</vt:lpstr>
      <vt:lpstr>Жизненный цикл бабочки</vt:lpstr>
      <vt:lpstr>Сколько жизней у бабочки?</vt:lpstr>
      <vt:lpstr>Слайд 8</vt:lpstr>
      <vt:lpstr>Слайд 9</vt:lpstr>
      <vt:lpstr>Количество видов бабочек - 18000</vt:lpstr>
      <vt:lpstr>Приметы</vt:lpstr>
      <vt:lpstr>Разнообразие бабочек</vt:lpstr>
      <vt:lpstr>Бабочка-адмирал </vt:lpstr>
      <vt:lpstr>Бабочка-адмирал</vt:lpstr>
      <vt:lpstr>Бабочки-белянки</vt:lpstr>
      <vt:lpstr>Бабочкиа - белянка, капустница</vt:lpstr>
      <vt:lpstr>Какая бабочка всех одевает?</vt:lpstr>
      <vt:lpstr>Тутовый шелкопряд</vt:lpstr>
      <vt:lpstr>Какая бабочка всех раздевает?</vt:lpstr>
      <vt:lpstr>Моль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 ,,Насекомые. Бабочки.’’</dc:title>
  <dc:creator>Я</dc:creator>
  <cp:lastModifiedBy>Я</cp:lastModifiedBy>
  <cp:revision>23</cp:revision>
  <dcterms:modified xsi:type="dcterms:W3CDTF">2012-06-16T06:06:43Z</dcterms:modified>
</cp:coreProperties>
</file>