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BB4996D-6064-4A51-9622-E5F0DB53DDB4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67D60CD-EA23-4073-9D08-0C79A6024A1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4996D-6064-4A51-9622-E5F0DB53DDB4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D60CD-EA23-4073-9D08-0C79A6024A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4996D-6064-4A51-9622-E5F0DB53DDB4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D60CD-EA23-4073-9D08-0C79A6024A1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4996D-6064-4A51-9622-E5F0DB53DDB4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D60CD-EA23-4073-9D08-0C79A6024A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BB4996D-6064-4A51-9622-E5F0DB53DDB4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67D60CD-EA23-4073-9D08-0C79A6024A1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4996D-6064-4A51-9622-E5F0DB53DDB4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D60CD-EA23-4073-9D08-0C79A6024A1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4996D-6064-4A51-9622-E5F0DB53DDB4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D60CD-EA23-4073-9D08-0C79A6024A1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4996D-6064-4A51-9622-E5F0DB53DDB4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D60CD-EA23-4073-9D08-0C79A6024A1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4996D-6064-4A51-9622-E5F0DB53DDB4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D60CD-EA23-4073-9D08-0C79A6024A1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4996D-6064-4A51-9622-E5F0DB53DDB4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D60CD-EA23-4073-9D08-0C79A6024A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4996D-6064-4A51-9622-E5F0DB53DDB4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D60CD-EA23-4073-9D08-0C79A6024A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BB4996D-6064-4A51-9622-E5F0DB53DDB4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67D60CD-EA23-4073-9D08-0C79A6024A1A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Лингвистический </a:t>
            </a:r>
            <a:r>
              <a:rPr lang="ru-RU" sz="6000" b="1" dirty="0" err="1" smtClean="0"/>
              <a:t>брэйн-ринг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500042"/>
            <a:ext cx="3143272" cy="314327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91478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latin typeface="Arial Black" pitchFamily="34" charset="0"/>
              </a:rPr>
              <a:t>Спасибо за внимание.</a:t>
            </a:r>
            <a:endParaRPr lang="ru-RU" sz="60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>
            <a:lum bright="30000"/>
          </a:blip>
          <a:stretch>
            <a:fillRect/>
          </a:stretch>
        </p:blipFill>
        <p:spPr>
          <a:xfrm>
            <a:off x="1142976" y="1142984"/>
            <a:ext cx="7128167" cy="4743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3432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u="sng" dirty="0" smtClean="0"/>
              <a:t>«Разминка»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Рассыпалось слово, поставьте буквы на свои места.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2">
            <a:lum bright="40000"/>
          </a:blip>
          <a:stretch>
            <a:fillRect/>
          </a:stretch>
        </p:blipFill>
        <p:spPr>
          <a:xfrm>
            <a:off x="857224" y="714356"/>
            <a:ext cx="7921681" cy="55699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200532"/>
          </a:xfrm>
        </p:spPr>
        <p:txBody>
          <a:bodyPr>
            <a:normAutofit/>
          </a:bodyPr>
          <a:lstStyle/>
          <a:p>
            <a:pPr lvl="0" algn="ctr"/>
            <a:r>
              <a:rPr lang="ru-RU" sz="4000" b="1" u="sng" dirty="0" smtClean="0"/>
              <a:t>«Переставь буквы»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П</a:t>
            </a:r>
            <a:r>
              <a:rPr lang="ru-RU" sz="4000" b="1" dirty="0" smtClean="0"/>
              <a:t>ереставьте буквы в словах таким образом, чтобы получились новые слова</a:t>
            </a:r>
            <a:endParaRPr lang="ru-RU" sz="4000" b="1" dirty="0"/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2">
            <a:lum bright="40000"/>
          </a:blip>
          <a:stretch>
            <a:fillRect/>
          </a:stretch>
        </p:blipFill>
        <p:spPr>
          <a:xfrm>
            <a:off x="500034" y="428603"/>
            <a:ext cx="8072494" cy="60543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986218"/>
          </a:xfrm>
        </p:spPr>
        <p:txBody>
          <a:bodyPr>
            <a:normAutofit/>
          </a:bodyPr>
          <a:lstStyle/>
          <a:p>
            <a:pPr lvl="0" algn="ctr"/>
            <a:r>
              <a:rPr lang="ru-RU" sz="4000" b="1" u="sng" dirty="0" smtClean="0">
                <a:solidFill>
                  <a:schemeClr val="tx1"/>
                </a:solidFill>
              </a:rPr>
              <a:t>«Поле чудес</a:t>
            </a:r>
            <a:r>
              <a:rPr lang="ru-RU" sz="4000" b="1" u="sng" dirty="0" smtClean="0">
                <a:solidFill>
                  <a:schemeClr val="tx1"/>
                </a:solidFill>
              </a:rPr>
              <a:t>»</a:t>
            </a:r>
            <a:r>
              <a:rPr lang="ru-RU" sz="4000" b="1" dirty="0" smtClean="0">
                <a:solidFill>
                  <a:schemeClr val="tx1"/>
                </a:solidFill>
              </a:rPr>
              <a:t/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Команды по очереди называют буквы, если они присутствуют  в слове, ведущий открывает их.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.jpg"/>
          <p:cNvPicPr>
            <a:picLocks noChangeAspect="1"/>
          </p:cNvPicPr>
          <p:nvPr/>
        </p:nvPicPr>
        <p:blipFill>
          <a:blip r:embed="rId2">
            <a:lum bright="40000"/>
          </a:blip>
          <a:stretch>
            <a:fillRect/>
          </a:stretch>
        </p:blipFill>
        <p:spPr>
          <a:xfrm>
            <a:off x="1928794" y="285728"/>
            <a:ext cx="5357850" cy="59615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914912"/>
          </a:xfrm>
        </p:spPr>
        <p:txBody>
          <a:bodyPr>
            <a:normAutofit/>
          </a:bodyPr>
          <a:lstStyle/>
          <a:p>
            <a:pPr lvl="0" algn="ctr"/>
            <a:r>
              <a:rPr lang="ru-RU" sz="4400" b="1" u="sng" dirty="0" smtClean="0">
                <a:solidFill>
                  <a:schemeClr val="tx1"/>
                </a:solidFill>
              </a:rPr>
              <a:t>«Пословицы»</a:t>
            </a:r>
            <a:r>
              <a:rPr lang="ru-RU" sz="4400" b="1" dirty="0" smtClean="0">
                <a:solidFill>
                  <a:schemeClr val="tx1"/>
                </a:solidFill>
              </a:rPr>
              <a:t/>
            </a:r>
            <a:br>
              <a:rPr lang="ru-RU" sz="4400" b="1" dirty="0" smtClean="0">
                <a:solidFill>
                  <a:schemeClr val="tx1"/>
                </a:solidFill>
              </a:rPr>
            </a:br>
            <a:r>
              <a:rPr lang="ru-RU" sz="4400" b="1" dirty="0" smtClean="0">
                <a:solidFill>
                  <a:schemeClr val="tx1"/>
                </a:solidFill>
              </a:rPr>
              <a:t>На доске записаны пословицы на английском языке. Переведите их и подберите аналогичные по смыслу из русского языка.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pull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.jpg"/>
          <p:cNvPicPr>
            <a:picLocks noChangeAspect="1"/>
          </p:cNvPicPr>
          <p:nvPr/>
        </p:nvPicPr>
        <p:blipFill>
          <a:blip r:embed="rId2">
            <a:lum bright="40000"/>
          </a:blip>
          <a:stretch>
            <a:fillRect/>
          </a:stretch>
        </p:blipFill>
        <p:spPr>
          <a:xfrm>
            <a:off x="1214414" y="392885"/>
            <a:ext cx="6929486" cy="58900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129226"/>
          </a:xfrm>
        </p:spPr>
        <p:txBody>
          <a:bodyPr>
            <a:normAutofit/>
          </a:bodyPr>
          <a:lstStyle/>
          <a:p>
            <a:pPr lvl="0" algn="ctr"/>
            <a:r>
              <a:rPr lang="ru-RU" sz="4000" b="1" u="sng" dirty="0" smtClean="0">
                <a:solidFill>
                  <a:schemeClr val="tx1"/>
                </a:solidFill>
              </a:rPr>
              <a:t>«Ложные родственники</a:t>
            </a:r>
            <a:r>
              <a:rPr lang="ru-RU" sz="4000" b="1" u="sng" dirty="0" smtClean="0">
                <a:solidFill>
                  <a:schemeClr val="tx1"/>
                </a:solidFill>
              </a:rPr>
              <a:t>»</a:t>
            </a:r>
            <a:r>
              <a:rPr lang="ru-RU" sz="4000" b="1" dirty="0" smtClean="0">
                <a:solidFill>
                  <a:schemeClr val="tx1"/>
                </a:solidFill>
              </a:rPr>
              <a:t/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Капитаны команд по очереди вытаскивают карточки с парами слов. Команде нужно решить, являются ли данные слова родственниками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trip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2">
            <a:lum bright="40000"/>
          </a:blip>
          <a:stretch>
            <a:fillRect/>
          </a:stretch>
        </p:blipFill>
        <p:spPr>
          <a:xfrm>
            <a:off x="214282" y="428604"/>
            <a:ext cx="8695528" cy="57864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271970"/>
          </a:xfrm>
        </p:spPr>
        <p:txBody>
          <a:bodyPr>
            <a:normAutofit/>
          </a:bodyPr>
          <a:lstStyle/>
          <a:p>
            <a:pPr lvl="0" algn="ctr"/>
            <a:r>
              <a:rPr lang="ru-RU" sz="4000" b="1" u="sng" dirty="0" smtClean="0">
                <a:solidFill>
                  <a:schemeClr val="tx1"/>
                </a:solidFill>
              </a:rPr>
              <a:t>«Отгадай слова по их лексическому значению»</a:t>
            </a:r>
            <a:r>
              <a:rPr lang="ru-RU" sz="4000" b="1" dirty="0" smtClean="0">
                <a:solidFill>
                  <a:schemeClr val="tx1"/>
                </a:solidFill>
              </a:rPr>
              <a:t/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Загаданы слова, заимствованные из английского </a:t>
            </a:r>
            <a:r>
              <a:rPr lang="ru-RU" sz="4000" b="1" dirty="0" smtClean="0">
                <a:solidFill>
                  <a:schemeClr val="tx1"/>
                </a:solidFill>
              </a:rPr>
              <a:t>языка.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omb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12883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Закончите фразеологический </a:t>
            </a:r>
            <a:r>
              <a:rPr lang="ru-RU" sz="4000" b="1" dirty="0" smtClean="0"/>
              <a:t>оборот.</a:t>
            </a:r>
            <a:endParaRPr lang="ru-RU" sz="4000" b="1" dirty="0"/>
          </a:p>
        </p:txBody>
      </p:sp>
      <p:pic>
        <p:nvPicPr>
          <p:cNvPr id="3" name="Рисунок 2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2285992"/>
            <a:ext cx="3929083" cy="3929083"/>
          </a:xfrm>
          <a:prstGeom prst="rect">
            <a:avLst/>
          </a:prstGeom>
        </p:spPr>
      </p:pic>
    </p:spTree>
  </p:cSld>
  <p:clrMapOvr>
    <a:masterClrMapping/>
  </p:clrMapOvr>
  <p:transition>
    <p:plu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843078"/>
          </a:xfrm>
        </p:spPr>
        <p:txBody>
          <a:bodyPr/>
          <a:lstStyle/>
          <a:p>
            <a:pPr algn="ctr"/>
            <a:r>
              <a:rPr lang="ru-RU" b="1" dirty="0" smtClean="0"/>
              <a:t>Объясни значение </a:t>
            </a:r>
            <a:r>
              <a:rPr lang="ru-RU" b="1" dirty="0" smtClean="0"/>
              <a:t>оборота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2714620"/>
            <a:ext cx="4267224" cy="3000392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26</TotalTime>
  <Words>40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Лингвистический брэйн-ринг</vt:lpstr>
      <vt:lpstr>«Разминка» Рассыпалось слово, поставьте буквы на свои места. </vt:lpstr>
      <vt:lpstr>«Переставь буквы» Переставьте буквы в словах таким образом, чтобы получились новые слова</vt:lpstr>
      <vt:lpstr>«Поле чудес» Команды по очереди называют буквы, если они присутствуют  в слове, ведущий открывает их. </vt:lpstr>
      <vt:lpstr>«Пословицы» На доске записаны пословицы на английском языке. Переведите их и подберите аналогичные по смыслу из русского языка. </vt:lpstr>
      <vt:lpstr>«Ложные родственники» Капитаны команд по очереди вытаскивают карточки с парами слов. Команде нужно решить, являются ли данные слова родственниками  </vt:lpstr>
      <vt:lpstr>«Отгадай слова по их лексическому значению» Загаданы слова, заимствованные из английского языка. </vt:lpstr>
      <vt:lpstr>Закончите фразеологический оборот.</vt:lpstr>
      <vt:lpstr>Объясни значение оборота.</vt:lpstr>
      <vt:lpstr>Спасибо за внимание.</vt:lpstr>
    </vt:vector>
  </TitlesOfParts>
  <Company>Wolfish 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Лингвистический брэйн-ринг</dc:title>
  <dc:creator>Шишкины</dc:creator>
  <cp:lastModifiedBy>Шишкины</cp:lastModifiedBy>
  <cp:revision>3</cp:revision>
  <dcterms:created xsi:type="dcterms:W3CDTF">2012-03-01T14:53:52Z</dcterms:created>
  <dcterms:modified xsi:type="dcterms:W3CDTF">2012-03-01T15:20:10Z</dcterms:modified>
</cp:coreProperties>
</file>