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1243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95B86E3-B0FE-42D3-914A-B3FC6B50182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9F972F6-E8FD-4076-BD69-5807F4777A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Tm="11243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Твердые тела: кристаллические и аморфные.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99663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Выполнила: </a:t>
            </a:r>
          </a:p>
          <a:p>
            <a:r>
              <a:rPr lang="ru-RU" dirty="0"/>
              <a:t>у</a:t>
            </a:r>
            <a:r>
              <a:rPr lang="ru-RU" dirty="0" smtClean="0"/>
              <a:t>ченица 10 класса</a:t>
            </a:r>
          </a:p>
          <a:p>
            <a:r>
              <a:rPr lang="ru-RU" dirty="0" smtClean="0"/>
              <a:t>МАОУ </a:t>
            </a:r>
            <a:r>
              <a:rPr lang="ru-RU" dirty="0" err="1" smtClean="0"/>
              <a:t>Зоборьевской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г. Домодедово</a:t>
            </a:r>
          </a:p>
          <a:p>
            <a:r>
              <a:rPr lang="ru-RU" dirty="0" smtClean="0"/>
              <a:t>2012год</a:t>
            </a:r>
          </a:p>
          <a:p>
            <a:r>
              <a:rPr lang="ru-RU" dirty="0" smtClean="0"/>
              <a:t>Карасева Анна.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334257067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836712"/>
            <a:ext cx="7056784" cy="5256584"/>
          </a:xfrm>
        </p:spPr>
      </p:pic>
      <p:pic>
        <p:nvPicPr>
          <p:cNvPr id="5124" name="Picture 4" descr="C:\Users\Бача\Desktop\Твердые тела. аморфные и кристалические тела\расположение атомов в кристалах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59155"/>
            <a:ext cx="4752528" cy="166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25426"/>
            <a:ext cx="2088232" cy="289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767050411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Кристаллы.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700808"/>
            <a:ext cx="2376264" cy="43204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Кристаллы – это твердые тела, атомы или молекулы которых занимают определенные, упорядоченные положения в пространстве. Поэтому кристаллы имеют плоские грани.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1844824"/>
            <a:ext cx="4831802" cy="403244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206584634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Анизотропия кристаллов.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212976"/>
            <a:ext cx="7056784" cy="292498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187624" y="2119313"/>
            <a:ext cx="6676216" cy="116567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Главное – это зависимость физических свойств от выбранного в кристалле направления.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8516144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Монокристаллы.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700808"/>
            <a:ext cx="2736304" cy="402333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Одиночные кристаллы – монокристаллы имеют правильную геометрическую форму, и их свойства различны по разным направлениям (анизотропия).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00808"/>
            <a:ext cx="3924997" cy="3312369"/>
          </a:xfrm>
        </p:spPr>
      </p:pic>
      <p:pic>
        <p:nvPicPr>
          <p:cNvPr id="1026" name="Picture 2" descr="C:\Users\Бача\Desktop\Твердые тела. аморфные и кристалические тела\монокристалл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3024336" cy="2263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943741353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Поликристаллы.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796136" y="2119312"/>
            <a:ext cx="2592288" cy="397398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Большинство кристаллических тел –поликристаллы, т.к. они состоят из множества сросшихся кристаллов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Бача\Desktop\Твердые тела. аморфные и кристалические тела\поликристалл рубелли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12756"/>
            <a:ext cx="2592288" cy="346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5" y="1772816"/>
            <a:ext cx="2642495" cy="2304256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628014855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4917137" cy="12024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Жидкие кристаллы.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916832"/>
            <a:ext cx="2265440" cy="36027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Некоторые органические материалы при переходе из жидкого состояния в твердое имеют промежуточную структуру. Вещество в таком состоянии называется жидким кристаллом.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908720"/>
            <a:ext cx="2063983" cy="3605212"/>
          </a:xfrm>
        </p:spPr>
      </p:pic>
      <p:pic>
        <p:nvPicPr>
          <p:cNvPr id="3074" name="Picture 2" descr="C:\Users\Бача\Desktop\Твердые тела. аморфные и кристалические тела\жидкие кристаллы..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32856"/>
            <a:ext cx="2592288" cy="193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ача\Desktop\Твердые тела. аморфные и кристалические тела\жидкие кристаллы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65104"/>
            <a:ext cx="2736304" cy="180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119118057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Аморфные тела.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8575" y="2388527"/>
            <a:ext cx="3200400" cy="306837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Аморфные тела занимают промежуточное положение между кристаллами и жидкими веществами. Их атомы или молекулы располагаются в относительном порядке.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47053210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твёрдых тел.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844825"/>
            <a:ext cx="7416824" cy="5760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Понимание структуры твердых тел (кристаллических и аморфных) позволяет создать материалы с заданными свойствами.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755576" y="5805264"/>
            <a:ext cx="7560840" cy="42331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Кристаллические                         Аморфные</a:t>
            </a:r>
            <a:endParaRPr lang="ru-RU" dirty="0"/>
          </a:p>
        </p:txBody>
      </p:sp>
      <p:pic>
        <p:nvPicPr>
          <p:cNvPr id="4098" name="Picture 2" descr="C:\Users\Бача\Desktop\Твердые тела. аморфные и кристалические тела\стекло-аморфное тел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8238" y="2132856"/>
            <a:ext cx="124813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Бача\Desktop\Твердые тела. аморфные и кристалические тела\смола-аморфное тел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8738" y="4221088"/>
            <a:ext cx="3038122" cy="155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Бача\Desktop\Твердые тела. аморфные и кристалические тела\резина-аморфное тело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0888"/>
            <a:ext cx="2561546" cy="192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Бача\Desktop\Твердые тела. аморфные и кристалические тела\снежинк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1512167" cy="139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Бача\Desktop\Твердые тела. аморфные и кристалические тела\монокристаллы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3027" y="3682286"/>
            <a:ext cx="2775422" cy="2077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29678121"/>
      </p:ext>
    </p:extLst>
  </p:cSld>
  <p:clrMapOvr>
    <a:masterClrMapping/>
  </p:clrMapOvr>
  <p:transition spd="slow" advTm="1124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7|1.1|1|0.9|0.8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6|1.3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|2.2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|0.9|1.3|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1.4|1.5|2.2|1.5|1.4|1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132</TotalTime>
  <Words>172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Твердые тела: кристаллические и аморфные.</vt:lpstr>
      <vt:lpstr>Слайд 2</vt:lpstr>
      <vt:lpstr>Кристаллы.</vt:lpstr>
      <vt:lpstr>Анизотропия кристаллов.</vt:lpstr>
      <vt:lpstr>Монокристаллы.</vt:lpstr>
      <vt:lpstr>Поликристаллы.</vt:lpstr>
      <vt:lpstr>Жидкие кристаллы.</vt:lpstr>
      <vt:lpstr>Аморфные тела.</vt:lpstr>
      <vt:lpstr>Применение твёрдых тел.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Бача</dc:creator>
  <cp:lastModifiedBy>админ</cp:lastModifiedBy>
  <cp:revision>10</cp:revision>
  <dcterms:created xsi:type="dcterms:W3CDTF">2012-05-21T13:04:03Z</dcterms:created>
  <dcterms:modified xsi:type="dcterms:W3CDTF">2012-05-28T15:16:28Z</dcterms:modified>
</cp:coreProperties>
</file>