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5" r:id="rId20"/>
    <p:sldId id="276" r:id="rId21"/>
    <p:sldId id="277" r:id="rId22"/>
    <p:sldId id="278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46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5C2DC-B314-408D-B16E-FC85389A7202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D2C00-184C-4814-8D4D-0E721F9F2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D2C00-184C-4814-8D4D-0E721F9F2C8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D567BE9-19C9-41C7-9DA7-00BEAFDAC249}" type="datetimeFigureOut">
              <a:rPr lang="ru-RU" smtClean="0"/>
              <a:pPr/>
              <a:t>17.06.2012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27A9E0A-F866-4CCF-8729-C45F618569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anya\Downloads\malinin1.mp3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anya\Downloads\malinin1.mp3" TargetMode="External"/><Relationship Id="rId5" Type="http://schemas.openxmlformats.org/officeDocument/2006/relationships/image" Target="../media/image3.pn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anya\Downloads\malinin1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anya\Downloads\malinin1.mp3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Tanya\Downloads\malinin1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1972 – 2о12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40 лет</a:t>
            </a:r>
          </a:p>
          <a:p>
            <a:r>
              <a:rPr lang="ru-RU" dirty="0" smtClean="0"/>
              <a:t>Моей педагогической деятельности</a:t>
            </a:r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 вы хотите быть капризными, как Кузя?</a:t>
            </a:r>
            <a:endParaRPr lang="ru-RU" dirty="0"/>
          </a:p>
        </p:txBody>
      </p:sp>
      <p:pic>
        <p:nvPicPr>
          <p:cNvPr id="4" name="Содержимое 3" descr="DSC049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Дипломанты-2007</a:t>
            </a:r>
            <a:endParaRPr lang="ru-RU" dirty="0"/>
          </a:p>
        </p:txBody>
      </p:sp>
      <p:pic>
        <p:nvPicPr>
          <p:cNvPr id="4" name="Содержимое 3" descr="Муха-цокотуха 0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4о лет садику</a:t>
            </a:r>
            <a:endParaRPr lang="ru-RU" dirty="0"/>
          </a:p>
        </p:txBody>
      </p:sp>
      <p:pic>
        <p:nvPicPr>
          <p:cNvPr id="4" name="Содержимое 3" descr="40 лет детскому саду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26461"/>
            <a:ext cx="7239000" cy="481316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Рябина – девичья печаль</a:t>
            </a:r>
            <a:endParaRPr lang="ru-RU" dirty="0"/>
          </a:p>
        </p:txBody>
      </p:sp>
      <p:pic>
        <p:nvPicPr>
          <p:cNvPr id="4" name="Содержимое 3" descr="DSC0389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Впереди отпуск - 2009</a:t>
            </a:r>
            <a:endParaRPr lang="ru-RU" dirty="0"/>
          </a:p>
        </p:txBody>
      </p:sp>
      <p:pic>
        <p:nvPicPr>
          <p:cNvPr id="4" name="Содержимое 3" descr="Изображение 2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Будьте все здоровы!</a:t>
            </a:r>
            <a:endParaRPr lang="ru-RU" dirty="0"/>
          </a:p>
        </p:txBody>
      </p:sp>
      <p:pic>
        <p:nvPicPr>
          <p:cNvPr id="4" name="Содержимое 3" descr="Изображение 18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День учителя</a:t>
            </a:r>
            <a:endParaRPr lang="ru-RU" dirty="0"/>
          </a:p>
        </p:txBody>
      </p:sp>
      <p:pic>
        <p:nvPicPr>
          <p:cNvPr id="4" name="Содержимое 3" descr="день учителя 20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Он сказал: «поехали…»</a:t>
            </a:r>
            <a:endParaRPr lang="ru-RU" dirty="0"/>
          </a:p>
        </p:txBody>
      </p:sp>
      <p:pic>
        <p:nvPicPr>
          <p:cNvPr id="4" name="Содержимое 3" descr="DSCF197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 июня – день защиты детей</a:t>
            </a:r>
            <a:endParaRPr lang="ru-RU" dirty="0"/>
          </a:p>
        </p:txBody>
      </p:sp>
      <p:pic>
        <p:nvPicPr>
          <p:cNvPr id="4" name="Содержимое 3" descr="DSCF196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Широкая   масленица</a:t>
            </a:r>
            <a:endParaRPr lang="ru-RU" dirty="0"/>
          </a:p>
        </p:txBody>
      </p:sp>
      <p:pic>
        <p:nvPicPr>
          <p:cNvPr id="4" name="Содержимое 3" descr="DSC0198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Детский садик «Колосок»</a:t>
            </a:r>
            <a:endParaRPr lang="ru-RU" dirty="0"/>
          </a:p>
        </p:txBody>
      </p:sp>
      <p:pic>
        <p:nvPicPr>
          <p:cNvPr id="4" name="Содержимое 3" descr="130x104_crop_thumb_231256841132104759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42976" y="1785926"/>
            <a:ext cx="6929486" cy="4071966"/>
          </a:xfrm>
        </p:spPr>
      </p:pic>
    </p:spTree>
  </p:cSld>
  <p:clrMapOvr>
    <a:masterClrMapping/>
  </p:clrMapOvr>
  <p:transition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Меткий  стрелок</a:t>
            </a:r>
            <a:endParaRPr lang="ru-RU" dirty="0"/>
          </a:p>
        </p:txBody>
      </p:sp>
      <p:pic>
        <p:nvPicPr>
          <p:cNvPr id="5" name="Содержимое 4" descr="DSC0196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Никто не забыт</a:t>
            </a:r>
            <a:br>
              <a:rPr lang="ru-RU" dirty="0" smtClean="0"/>
            </a:br>
            <a:r>
              <a:rPr lang="ru-RU" dirty="0" smtClean="0"/>
              <a:t> и ни что не забыто</a:t>
            </a:r>
            <a:endParaRPr lang="ru-RU" dirty="0"/>
          </a:p>
        </p:txBody>
      </p:sp>
      <p:pic>
        <p:nvPicPr>
          <p:cNvPr id="4" name="Содержимое 3" descr="DSCF188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Моя  высокая  награда</a:t>
            </a:r>
            <a:endParaRPr lang="ru-RU" dirty="0"/>
          </a:p>
        </p:txBody>
      </p:sp>
      <p:pic>
        <p:nvPicPr>
          <p:cNvPr id="4" name="Содержимое 3" descr="95E0FA6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314663" y="1609725"/>
            <a:ext cx="3524074" cy="4846638"/>
          </a:xfrm>
        </p:spPr>
      </p:pic>
    </p:spTree>
  </p:cSld>
  <p:clrMapOvr>
    <a:masterClrMapping/>
  </p:clrMapOvr>
  <p:transition>
    <p:wipe dir="r"/>
    <p:sndAc>
      <p:stSnd>
        <p:snd r:embed="rId2" name="applause.wav" builtIn="1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 него никак</a:t>
            </a:r>
            <a:endParaRPr lang="ru-RU" dirty="0"/>
          </a:p>
        </p:txBody>
      </p:sp>
      <p:pic>
        <p:nvPicPr>
          <p:cNvPr id="6" name="Содержимое 5" descr="DSC04913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  <p:pic>
        <p:nvPicPr>
          <p:cNvPr id="7" name="malinin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malinin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5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145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456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рощай, детский сад!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4 августа 2012г. 40 лет моей деятельности в детском саду. Пора уходить. Страшное дело привычка. Хочется уйти легко, безболезненно.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Спасибо коллективу, который меня корректировал, в котором я чувствовала себя  комфортно. Спасибо моей работе, которую я любила, которая приносила мне удовлетворение. Процветания дошкольному воспитанию! И не поминайте меня лихом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4" name="Сердце 3"/>
          <p:cNvSpPr/>
          <p:nvPr/>
        </p:nvSpPr>
        <p:spPr>
          <a:xfrm>
            <a:off x="8001024" y="285728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642910" y="357166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malinin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572000" y="3214686"/>
            <a:ext cx="233362" cy="233362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4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5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145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</a:t>
            </a:r>
            <a:r>
              <a:rPr lang="ru-RU" smtClean="0"/>
              <a:t>такое счастье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01790" y="2000240"/>
          <a:ext cx="5824342" cy="2051438"/>
        </p:xfrm>
        <a:graphic>
          <a:graphicData uri="http://schemas.openxmlformats.org/presentationml/2006/ole">
            <p:oleObj spid="_x0000_s1026" name="Документ" r:id="rId3" imgW="5940803" imgH="2092035" progId="Word.Document.12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Выпускники - 2012</a:t>
            </a:r>
            <a:endParaRPr lang="ru-RU" dirty="0"/>
          </a:p>
        </p:txBody>
      </p:sp>
      <p:pic>
        <p:nvPicPr>
          <p:cNvPr id="4" name="Содержимое 3" descr="DSCF195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  <p:pic>
        <p:nvPicPr>
          <p:cNvPr id="5" name="malinin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5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Наша паутина</a:t>
            </a:r>
            <a:endParaRPr lang="ru-RU" dirty="0"/>
          </a:p>
        </p:txBody>
      </p:sp>
      <p:pic>
        <p:nvPicPr>
          <p:cNvPr id="4" name="Содержимое 3" descr="DSCF185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  <p:pic>
        <p:nvPicPr>
          <p:cNvPr id="5" name="malinin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5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Артисты</a:t>
            </a:r>
            <a:endParaRPr lang="ru-RU" dirty="0"/>
          </a:p>
        </p:txBody>
      </p:sp>
      <p:pic>
        <p:nvPicPr>
          <p:cNvPr id="4" name="Содержимое 3" descr="DSCF197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85786" y="1500174"/>
            <a:ext cx="6462184" cy="484663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Строим дом, дом большой...</a:t>
            </a:r>
            <a:endParaRPr lang="ru-RU" dirty="0"/>
          </a:p>
        </p:txBody>
      </p:sp>
      <p:pic>
        <p:nvPicPr>
          <p:cNvPr id="4" name="Содержимое 3" descr="DSCF196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Берись  дружно</a:t>
            </a:r>
            <a:endParaRPr lang="ru-RU" dirty="0"/>
          </a:p>
        </p:txBody>
      </p:sp>
      <p:pic>
        <p:nvPicPr>
          <p:cNvPr id="4" name="Содержимое 3" descr="DSCF198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  <p:pic>
        <p:nvPicPr>
          <p:cNvPr id="5" name="malinin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5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287</TotalTime>
  <Words>150</Words>
  <Application>Microsoft Office PowerPoint</Application>
  <PresentationFormat>Экран (4:3)</PresentationFormat>
  <Paragraphs>28</Paragraphs>
  <Slides>23</Slides>
  <Notes>1</Notes>
  <HiddenSlides>0</HiddenSlides>
  <MMClips>6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Изящная</vt:lpstr>
      <vt:lpstr>Документ</vt:lpstr>
      <vt:lpstr>1972 – 2о12</vt:lpstr>
      <vt:lpstr>Детский садик «Колосок»</vt:lpstr>
      <vt:lpstr>Прощай, детский сад!</vt:lpstr>
      <vt:lpstr>Что такое счастье</vt:lpstr>
      <vt:lpstr>Выпускники - 2012</vt:lpstr>
      <vt:lpstr>Наша паутина</vt:lpstr>
      <vt:lpstr>Артисты</vt:lpstr>
      <vt:lpstr>Строим дом, дом большой...</vt:lpstr>
      <vt:lpstr>Берись  дружно</vt:lpstr>
      <vt:lpstr>А вы хотите быть капризными, как Кузя?</vt:lpstr>
      <vt:lpstr>Дипломанты-2007</vt:lpstr>
      <vt:lpstr>4о лет садику</vt:lpstr>
      <vt:lpstr>Рябина – девичья печаль</vt:lpstr>
      <vt:lpstr>Впереди отпуск - 2009</vt:lpstr>
      <vt:lpstr>Будьте все здоровы!</vt:lpstr>
      <vt:lpstr>День учителя</vt:lpstr>
      <vt:lpstr>Он сказал: «поехали…»</vt:lpstr>
      <vt:lpstr>1 июня – день защиты детей</vt:lpstr>
      <vt:lpstr>Широкая   масленица</vt:lpstr>
      <vt:lpstr>Меткий  стрелок</vt:lpstr>
      <vt:lpstr>Никто не забыт  и ни что не забыто</vt:lpstr>
      <vt:lpstr>Моя  высокая  награда</vt:lpstr>
      <vt:lpstr>Без него никак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Tanya</cp:lastModifiedBy>
  <cp:revision>38</cp:revision>
  <dcterms:created xsi:type="dcterms:W3CDTF">2012-06-05T18:47:19Z</dcterms:created>
  <dcterms:modified xsi:type="dcterms:W3CDTF">2012-06-17T13:36:09Z</dcterms:modified>
</cp:coreProperties>
</file>