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0"/>
  </p:notesMasterIdLst>
  <p:sldIdLst>
    <p:sldId id="256" r:id="rId3"/>
    <p:sldId id="263" r:id="rId4"/>
    <p:sldId id="257" r:id="rId5"/>
    <p:sldId id="265" r:id="rId6"/>
    <p:sldId id="274" r:id="rId7"/>
    <p:sldId id="275" r:id="rId8"/>
    <p:sldId id="258" r:id="rId9"/>
    <p:sldId id="266" r:id="rId10"/>
    <p:sldId id="260" r:id="rId11"/>
    <p:sldId id="276" r:id="rId12"/>
    <p:sldId id="277" r:id="rId13"/>
    <p:sldId id="284" r:id="rId14"/>
    <p:sldId id="267" r:id="rId15"/>
    <p:sldId id="278" r:id="rId16"/>
    <p:sldId id="279" r:id="rId17"/>
    <p:sldId id="268" r:id="rId18"/>
    <p:sldId id="281" r:id="rId19"/>
    <p:sldId id="280" r:id="rId20"/>
    <p:sldId id="262" r:id="rId21"/>
    <p:sldId id="259" r:id="rId22"/>
    <p:sldId id="264" r:id="rId23"/>
    <p:sldId id="283" r:id="rId24"/>
    <p:sldId id="282" r:id="rId25"/>
    <p:sldId id="270" r:id="rId26"/>
    <p:sldId id="269" r:id="rId27"/>
    <p:sldId id="272" r:id="rId28"/>
    <p:sldId id="273" r:id="rId29"/>
    <p:sldId id="271" r:id="rId30"/>
    <p:sldId id="261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0000"/>
    <a:srgbClr val="920000"/>
    <a:srgbClr val="8E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72" autoAdjust="0"/>
    <p:restoredTop sz="93967" autoAdjust="0"/>
  </p:normalViewPr>
  <p:slideViewPr>
    <p:cSldViewPr>
      <p:cViewPr>
        <p:scale>
          <a:sx n="75" d="100"/>
          <a:sy n="75" d="100"/>
        </p:scale>
        <p:origin x="-1080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51F6B2-B70A-4F70-A656-AF767B2682A6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2E3734-1E94-46CD-B623-3A5851A53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B5815A-617E-4D4A-9D73-6C201F7F93B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CDF14-2BA9-4945-A22B-3BEEB9CFBD28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C786C-3119-4488-BAE6-B44F5433C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366E-122A-4D12-A12F-E3828A75766F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1B528-9559-4AF4-902F-16D07AE7E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BD31-DB9A-4C8D-97D1-EAB91D0544B7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A16D1-9DD4-482E-B998-AAA3A2E20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D2401-2C12-4193-94EF-5BF02DD2CB36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2BAFF-AC85-46F8-9E2E-8141C5BE9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50F4-D1A7-4B10-94CB-DCEE6F3A36FD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0018C-A58F-4D40-B27D-16372AFA5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52C6-32F9-403A-B5D4-4F6BEF0D512E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AA4FE-FD53-44A2-8441-862F9C865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0F334-FAE4-497D-A824-E1C851167A11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8B9EB-F72A-44CC-8430-FE6330DF4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325DD-3B3A-456A-8110-4F6F34F82F86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A5C03-2226-4618-96CF-C27E4692F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1D083-1EED-4E9C-8476-908942C833F7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F9EF3-DE54-4B45-9818-AC737E95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0F65E-CD9E-4436-864C-05590BFF9ABE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74E04-05B3-44D6-A987-B265F0C8F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48B5-5293-42BD-975C-08274EAF9E46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C107-247C-4644-997F-C6FD2F27F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251E32-AC7F-42C2-8D1F-0390B7A6BA30}" type="datetimeFigureOut">
              <a:rPr lang="ru-RU"/>
              <a:pPr>
                <a:defRPr/>
              </a:pPr>
              <a:t>19.02.2012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89F4B0-9813-4ED0-BB6F-2D3982653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Группа 43"/>
          <p:cNvGrpSpPr>
            <a:grpSpLocks/>
          </p:cNvGrpSpPr>
          <p:nvPr/>
        </p:nvGrpSpPr>
        <p:grpSpPr bwMode="auto">
          <a:xfrm>
            <a:off x="142875" y="1071563"/>
            <a:ext cx="8929688" cy="3886200"/>
            <a:chOff x="559023" y="3056570"/>
            <a:chExt cx="7640097" cy="2187619"/>
          </a:xfrm>
        </p:grpSpPr>
        <p:sp>
          <p:nvSpPr>
            <p:cNvPr id="34" name="Полилиния 33"/>
            <p:cNvSpPr/>
            <p:nvPr/>
          </p:nvSpPr>
          <p:spPr>
            <a:xfrm>
              <a:off x="571248" y="3056570"/>
              <a:ext cx="7612931" cy="2159916"/>
            </a:xfrm>
            <a:custGeom>
              <a:avLst/>
              <a:gdLst>
                <a:gd name="connsiteX0" fmla="*/ 0 w 7612380"/>
                <a:gd name="connsiteY0" fmla="*/ 11430 h 2137410"/>
                <a:gd name="connsiteX1" fmla="*/ 1463040 w 7612380"/>
                <a:gd name="connsiteY1" fmla="*/ 2137410 h 2137410"/>
                <a:gd name="connsiteX2" fmla="*/ 7612380 w 7612380"/>
                <a:gd name="connsiteY2" fmla="*/ 2137410 h 2137410"/>
                <a:gd name="connsiteX3" fmla="*/ 5920740 w 7612380"/>
                <a:gd name="connsiteY3" fmla="*/ 0 h 2137410"/>
                <a:gd name="connsiteX4" fmla="*/ 0 w 7612380"/>
                <a:gd name="connsiteY4" fmla="*/ 11430 h 2137410"/>
                <a:gd name="connsiteX0" fmla="*/ 0 w 7612380"/>
                <a:gd name="connsiteY0" fmla="*/ 11430 h 2137410"/>
                <a:gd name="connsiteX1" fmla="*/ 1463040 w 7612380"/>
                <a:gd name="connsiteY1" fmla="*/ 2137410 h 2137410"/>
                <a:gd name="connsiteX2" fmla="*/ 7612380 w 7612380"/>
                <a:gd name="connsiteY2" fmla="*/ 2137410 h 2137410"/>
                <a:gd name="connsiteX3" fmla="*/ 5920740 w 7612380"/>
                <a:gd name="connsiteY3" fmla="*/ 0 h 2137410"/>
                <a:gd name="connsiteX4" fmla="*/ 0 w 7612380"/>
                <a:gd name="connsiteY4" fmla="*/ 11430 h 213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2380" h="2137410">
                  <a:moveTo>
                    <a:pt x="0" y="11430"/>
                  </a:moveTo>
                  <a:lnTo>
                    <a:pt x="1463040" y="2137410"/>
                  </a:lnTo>
                  <a:lnTo>
                    <a:pt x="7612380" y="2137410"/>
                  </a:lnTo>
                  <a:lnTo>
                    <a:pt x="5920740" y="0"/>
                  </a:lnTo>
                  <a:lnTo>
                    <a:pt x="0" y="1143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64999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 w="63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1966159" y="5239721"/>
              <a:ext cx="6232961" cy="446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олилиния 35"/>
            <p:cNvSpPr/>
            <p:nvPr/>
          </p:nvSpPr>
          <p:spPr>
            <a:xfrm>
              <a:off x="559023" y="3061329"/>
              <a:ext cx="1968874" cy="2160000"/>
            </a:xfrm>
            <a:custGeom>
              <a:avLst/>
              <a:gdLst>
                <a:gd name="connsiteX0" fmla="*/ 0 w 7612380"/>
                <a:gd name="connsiteY0" fmla="*/ 11430 h 2137410"/>
                <a:gd name="connsiteX1" fmla="*/ 1463040 w 7612380"/>
                <a:gd name="connsiteY1" fmla="*/ 2137410 h 2137410"/>
                <a:gd name="connsiteX2" fmla="*/ 7612380 w 7612380"/>
                <a:gd name="connsiteY2" fmla="*/ 2137410 h 2137410"/>
                <a:gd name="connsiteX3" fmla="*/ 5920740 w 7612380"/>
                <a:gd name="connsiteY3" fmla="*/ 0 h 2137410"/>
                <a:gd name="connsiteX4" fmla="*/ 0 w 7612380"/>
                <a:gd name="connsiteY4" fmla="*/ 11430 h 2137410"/>
                <a:gd name="connsiteX0" fmla="*/ 3894778 w 6149340"/>
                <a:gd name="connsiteY0" fmla="*/ 11430 h 2137410"/>
                <a:gd name="connsiteX1" fmla="*/ 0 w 6149340"/>
                <a:gd name="connsiteY1" fmla="*/ 2137410 h 2137410"/>
                <a:gd name="connsiteX2" fmla="*/ 6149340 w 6149340"/>
                <a:gd name="connsiteY2" fmla="*/ 2137410 h 2137410"/>
                <a:gd name="connsiteX3" fmla="*/ 4457700 w 6149340"/>
                <a:gd name="connsiteY3" fmla="*/ 0 h 2137410"/>
                <a:gd name="connsiteX4" fmla="*/ 3894778 w 6149340"/>
                <a:gd name="connsiteY4" fmla="*/ 11430 h 2137410"/>
                <a:gd name="connsiteX0" fmla="*/ 0 w 2254562"/>
                <a:gd name="connsiteY0" fmla="*/ 11430 h 2137410"/>
                <a:gd name="connsiteX1" fmla="*/ 1677354 w 2254562"/>
                <a:gd name="connsiteY1" fmla="*/ 2137410 h 2137410"/>
                <a:gd name="connsiteX2" fmla="*/ 2254562 w 2254562"/>
                <a:gd name="connsiteY2" fmla="*/ 2137410 h 2137410"/>
                <a:gd name="connsiteX3" fmla="*/ 562922 w 2254562"/>
                <a:gd name="connsiteY3" fmla="*/ 0 h 2137410"/>
                <a:gd name="connsiteX4" fmla="*/ 0 w 2254562"/>
                <a:gd name="connsiteY4" fmla="*/ 11430 h 2137410"/>
                <a:gd name="connsiteX0" fmla="*/ 0 w 2254562"/>
                <a:gd name="connsiteY0" fmla="*/ 11430 h 2137410"/>
                <a:gd name="connsiteX1" fmla="*/ 1677354 w 2254562"/>
                <a:gd name="connsiteY1" fmla="*/ 2137410 h 2137410"/>
                <a:gd name="connsiteX2" fmla="*/ 2254562 w 2254562"/>
                <a:gd name="connsiteY2" fmla="*/ 2137410 h 2137410"/>
                <a:gd name="connsiteX3" fmla="*/ 848642 w 2254562"/>
                <a:gd name="connsiteY3" fmla="*/ 0 h 2137410"/>
                <a:gd name="connsiteX4" fmla="*/ 0 w 2254562"/>
                <a:gd name="connsiteY4" fmla="*/ 11430 h 2137410"/>
                <a:gd name="connsiteX0" fmla="*/ 0 w 1825966"/>
                <a:gd name="connsiteY0" fmla="*/ 11430 h 2137410"/>
                <a:gd name="connsiteX1" fmla="*/ 1248758 w 1825966"/>
                <a:gd name="connsiteY1" fmla="*/ 2137410 h 2137410"/>
                <a:gd name="connsiteX2" fmla="*/ 1825966 w 1825966"/>
                <a:gd name="connsiteY2" fmla="*/ 2137410 h 2137410"/>
                <a:gd name="connsiteX3" fmla="*/ 420046 w 1825966"/>
                <a:gd name="connsiteY3" fmla="*/ 0 h 2137410"/>
                <a:gd name="connsiteX4" fmla="*/ 0 w 1825966"/>
                <a:gd name="connsiteY4" fmla="*/ 11430 h 2137410"/>
                <a:gd name="connsiteX0" fmla="*/ 0 w 1968874"/>
                <a:gd name="connsiteY0" fmla="*/ 11430 h 2137410"/>
                <a:gd name="connsiteX1" fmla="*/ 1391666 w 1968874"/>
                <a:gd name="connsiteY1" fmla="*/ 2137410 h 2137410"/>
                <a:gd name="connsiteX2" fmla="*/ 1968874 w 1968874"/>
                <a:gd name="connsiteY2" fmla="*/ 2137410 h 2137410"/>
                <a:gd name="connsiteX3" fmla="*/ 562954 w 1968874"/>
                <a:gd name="connsiteY3" fmla="*/ 0 h 2137410"/>
                <a:gd name="connsiteX4" fmla="*/ 0 w 1968874"/>
                <a:gd name="connsiteY4" fmla="*/ 11430 h 2137410"/>
                <a:gd name="connsiteX0" fmla="*/ 0 w 1968874"/>
                <a:gd name="connsiteY0" fmla="*/ 11430 h 2137410"/>
                <a:gd name="connsiteX1" fmla="*/ 1391666 w 1968874"/>
                <a:gd name="connsiteY1" fmla="*/ 2137410 h 2137410"/>
                <a:gd name="connsiteX2" fmla="*/ 1968874 w 1968874"/>
                <a:gd name="connsiteY2" fmla="*/ 2137410 h 2137410"/>
                <a:gd name="connsiteX3" fmla="*/ 562954 w 1968874"/>
                <a:gd name="connsiteY3" fmla="*/ 0 h 2137410"/>
                <a:gd name="connsiteX4" fmla="*/ 0 w 1968874"/>
                <a:gd name="connsiteY4" fmla="*/ 11430 h 2137410"/>
                <a:gd name="connsiteX0" fmla="*/ 0 w 1968874"/>
                <a:gd name="connsiteY0" fmla="*/ 11430 h 2137410"/>
                <a:gd name="connsiteX1" fmla="*/ 1391666 w 1968874"/>
                <a:gd name="connsiteY1" fmla="*/ 2137410 h 2137410"/>
                <a:gd name="connsiteX2" fmla="*/ 1968874 w 1968874"/>
                <a:gd name="connsiteY2" fmla="*/ 2137410 h 2137410"/>
                <a:gd name="connsiteX3" fmla="*/ 562954 w 1968874"/>
                <a:gd name="connsiteY3" fmla="*/ 0 h 2137410"/>
                <a:gd name="connsiteX4" fmla="*/ 0 w 1968874"/>
                <a:gd name="connsiteY4" fmla="*/ 11430 h 213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874" h="2137410">
                  <a:moveTo>
                    <a:pt x="0" y="11430"/>
                  </a:moveTo>
                  <a:lnTo>
                    <a:pt x="1391666" y="2137410"/>
                  </a:lnTo>
                  <a:lnTo>
                    <a:pt x="1968874" y="2137410"/>
                  </a:lnTo>
                  <a:lnTo>
                    <a:pt x="562954" y="0"/>
                  </a:lnTo>
                  <a:lnTo>
                    <a:pt x="0" y="11430"/>
                  </a:lnTo>
                  <a:close/>
                </a:path>
              </a:pathLst>
            </a:custGeom>
            <a:gradFill>
              <a:gsLst>
                <a:gs pos="0">
                  <a:schemeClr val="tx2">
                    <a:lumMod val="20000"/>
                    <a:lumOff val="80000"/>
                  </a:schemeClr>
                </a:gs>
                <a:gs pos="87000">
                  <a:schemeClr val="tx2">
                    <a:lumMod val="75000"/>
                  </a:schemeClr>
                </a:gs>
              </a:gsLst>
              <a:lin ang="8460000" scaled="0"/>
            </a:gradFill>
            <a:ln w="6350">
              <a:noFill/>
            </a:ln>
            <a:effectLst/>
            <a:scene3d>
              <a:camera prst="orthographicFront"/>
              <a:lightRig rig="threePt" dir="t"/>
            </a:scene3d>
            <a:sp3d>
              <a:bevelT w="19050"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" name="Группа 21"/>
          <p:cNvGrpSpPr/>
          <p:nvPr/>
        </p:nvGrpSpPr>
        <p:grpSpPr>
          <a:xfrm rot="324180">
            <a:off x="11397" y="5194992"/>
            <a:ext cx="2626773" cy="338262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38000"/>
              </a:prstClr>
            </a:outerShdw>
          </a:effectLst>
        </p:grpSpPr>
        <p:sp>
          <p:nvSpPr>
            <p:cNvPr id="23" name="Полилиния 22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3000">
                  <a:schemeClr val="accent6">
                    <a:lumMod val="60000"/>
                    <a:lumOff val="40000"/>
                  </a:schemeClr>
                </a:gs>
                <a:gs pos="21001">
                  <a:schemeClr val="accent6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6">
                    <a:lumMod val="50000"/>
                  </a:schemeClr>
                </a:gs>
                <a:gs pos="69000">
                  <a:schemeClr val="accent6">
                    <a:lumMod val="75000"/>
                  </a:schemeClr>
                </a:gs>
                <a:gs pos="82001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0" name="Группа 3"/>
          <p:cNvGrpSpPr/>
          <p:nvPr/>
        </p:nvGrpSpPr>
        <p:grpSpPr>
          <a:xfrm rot="10630514">
            <a:off x="291041" y="5532002"/>
            <a:ext cx="3395556" cy="2996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38000"/>
              </a:prstClr>
            </a:outerShdw>
          </a:effectLst>
        </p:grpSpPr>
        <p:sp>
          <p:nvSpPr>
            <p:cNvPr id="5" name="Полилиния 4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3000">
                  <a:schemeClr val="accent2">
                    <a:lumMod val="60000"/>
                    <a:lumOff val="40000"/>
                  </a:schemeClr>
                </a:gs>
                <a:gs pos="21001">
                  <a:schemeClr val="accent2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2">
                    <a:lumMod val="50000"/>
                  </a:schemeClr>
                </a:gs>
                <a:gs pos="69000">
                  <a:schemeClr val="accent2">
                    <a:lumMod val="75000"/>
                  </a:schemeClr>
                </a:gs>
                <a:gs pos="82001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6" name="Группа 9"/>
          <p:cNvGrpSpPr/>
          <p:nvPr/>
        </p:nvGrpSpPr>
        <p:grpSpPr>
          <a:xfrm>
            <a:off x="1071538" y="5786454"/>
            <a:ext cx="3395556" cy="2996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38000"/>
              </a:prstClr>
            </a:outerShdw>
          </a:effectLst>
        </p:grpSpPr>
        <p:sp>
          <p:nvSpPr>
            <p:cNvPr id="11" name="Полилиния 10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21001">
                  <a:schemeClr val="accent3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3">
                    <a:lumMod val="50000"/>
                  </a:schemeClr>
                </a:gs>
                <a:gs pos="69000">
                  <a:schemeClr val="accent3">
                    <a:lumMod val="75000"/>
                  </a:schemeClr>
                </a:gs>
                <a:gs pos="82001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2" name="Группа 15"/>
          <p:cNvGrpSpPr/>
          <p:nvPr/>
        </p:nvGrpSpPr>
        <p:grpSpPr>
          <a:xfrm>
            <a:off x="1857356" y="6215082"/>
            <a:ext cx="2626773" cy="338261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38000"/>
              </a:prstClr>
            </a:outerShdw>
          </a:effectLst>
        </p:grpSpPr>
        <p:sp>
          <p:nvSpPr>
            <p:cNvPr id="17" name="Полилиния 16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571612"/>
            <a:ext cx="6143668" cy="1571636"/>
          </a:xfrm>
        </p:spPr>
        <p:txBody>
          <a:bodyPr rtlCol="0">
            <a:prstTxWarp prst="textPlain">
              <a:avLst>
                <a:gd name="adj" fmla="val 53805"/>
              </a:avLst>
            </a:prstTxWarp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Творческие работы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теме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«Многоугольники. Преобразование фигур»</a:t>
            </a:r>
            <a:endParaRPr lang="ru-RU" b="1" dirty="0">
              <a:ln w="190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056" name="Группа 44"/>
          <p:cNvGrpSpPr>
            <a:grpSpLocks/>
          </p:cNvGrpSpPr>
          <p:nvPr/>
        </p:nvGrpSpPr>
        <p:grpSpPr bwMode="auto">
          <a:xfrm>
            <a:off x="8713788" y="-6350"/>
            <a:ext cx="430212" cy="1076325"/>
            <a:chOff x="8713510" y="-7143"/>
            <a:chExt cx="430490" cy="1077503"/>
          </a:xfrm>
        </p:grpSpPr>
        <p:sp>
          <p:nvSpPr>
            <p:cNvPr id="47" name="Полилиния 46">
              <a:hlinkClick r:id="" action="ppaction://hlinkshowjump?jump=nextslide"/>
            </p:cNvPr>
            <p:cNvSpPr/>
            <p:nvPr/>
          </p:nvSpPr>
          <p:spPr>
            <a:xfrm rot="14276457" flipH="1">
              <a:off x="8383652" y="333840"/>
              <a:ext cx="1066378" cy="406663"/>
            </a:xfrm>
            <a:custGeom>
              <a:avLst/>
              <a:gdLst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189144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5480" h="571500">
                  <a:moveTo>
                    <a:pt x="38100" y="571500"/>
                  </a:moveTo>
                  <a:lnTo>
                    <a:pt x="1935480" y="189144"/>
                  </a:lnTo>
                  <a:cubicBezTo>
                    <a:pt x="1290320" y="92624"/>
                    <a:pt x="661334" y="41268"/>
                    <a:pt x="0" y="0"/>
                  </a:cubicBezTo>
                  <a:cubicBezTo>
                    <a:pt x="138416" y="170490"/>
                    <a:pt x="173976" y="321936"/>
                    <a:pt x="38100" y="57150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 flipH="1">
              <a:off x="8813587" y="-7143"/>
              <a:ext cx="330413" cy="1034594"/>
            </a:xfrm>
            <a:custGeom>
              <a:avLst/>
              <a:gdLst>
                <a:gd name="connsiteX0" fmla="*/ 330200 w 330200"/>
                <a:gd name="connsiteY0" fmla="*/ 0 h 1035050"/>
                <a:gd name="connsiteX1" fmla="*/ 0 w 330200"/>
                <a:gd name="connsiteY1" fmla="*/ 1035050 h 1035050"/>
                <a:gd name="connsiteX2" fmla="*/ 3175 w 330200"/>
                <a:gd name="connsiteY2" fmla="*/ 9525 h 1035050"/>
                <a:gd name="connsiteX3" fmla="*/ 330200 w 330200"/>
                <a:gd name="connsiteY3" fmla="*/ 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1035050">
                  <a:moveTo>
                    <a:pt x="330200" y="0"/>
                  </a:moveTo>
                  <a:lnTo>
                    <a:pt x="0" y="1035050"/>
                  </a:lnTo>
                  <a:cubicBezTo>
                    <a:pt x="1058" y="693208"/>
                    <a:pt x="3175" y="9525"/>
                    <a:pt x="3175" y="9525"/>
                  </a:cubicBezTo>
                  <a:lnTo>
                    <a:pt x="3302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428860" y="3357562"/>
            <a:ext cx="5429288" cy="1000132"/>
          </a:xfrm>
          <a:prstGeom prst="rect">
            <a:avLst/>
          </a:prstGeom>
          <a:noFill/>
        </p:spPr>
        <p:txBody>
          <a:bodyPr>
            <a:prstTxWarp prst="textPlain">
              <a:avLst>
                <a:gd name="adj" fmla="val 55080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Выполнили учащиеся 8-9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БОУ РА «Республиканский классический лицей»</a:t>
            </a:r>
          </a:p>
        </p:txBody>
      </p:sp>
      <p:sp>
        <p:nvSpPr>
          <p:cNvPr id="41" name="Полилиния 40"/>
          <p:cNvSpPr/>
          <p:nvPr/>
        </p:nvSpPr>
        <p:spPr>
          <a:xfrm rot="20371924">
            <a:off x="206545" y="5950179"/>
            <a:ext cx="1587111" cy="650873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8771089" lon="1589490" rev="19256637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059" name="Группа 25"/>
          <p:cNvGrpSpPr>
            <a:grpSpLocks/>
          </p:cNvGrpSpPr>
          <p:nvPr/>
        </p:nvGrpSpPr>
        <p:grpSpPr bwMode="auto">
          <a:xfrm rot="6310029">
            <a:off x="7287419" y="4441032"/>
            <a:ext cx="2816225" cy="166687"/>
            <a:chOff x="3428992" y="3048802"/>
            <a:chExt cx="2817026" cy="165884"/>
          </a:xfrm>
        </p:grpSpPr>
        <p:sp>
          <p:nvSpPr>
            <p:cNvPr id="46" name="Полилиния 45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60" name="Группа 29"/>
          <p:cNvGrpSpPr>
            <a:grpSpLocks/>
          </p:cNvGrpSpPr>
          <p:nvPr/>
        </p:nvGrpSpPr>
        <p:grpSpPr bwMode="auto">
          <a:xfrm rot="4772716">
            <a:off x="6644481" y="4531519"/>
            <a:ext cx="2816225" cy="166688"/>
            <a:chOff x="3428992" y="3048802"/>
            <a:chExt cx="2817026" cy="165884"/>
          </a:xfrm>
        </p:grpSpPr>
        <p:sp>
          <p:nvSpPr>
            <p:cNvPr id="52" name="Полилиния 51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5" name="Полилиния 54"/>
          <p:cNvSpPr/>
          <p:nvPr/>
        </p:nvSpPr>
        <p:spPr>
          <a:xfrm>
            <a:off x="7858148" y="4786322"/>
            <a:ext cx="1000132" cy="1714512"/>
          </a:xfrm>
          <a:custGeom>
            <a:avLst/>
            <a:gdLst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1000132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142844 w 1000132"/>
              <a:gd name="connsiteY3" fmla="*/ 1714512 h 1714512"/>
              <a:gd name="connsiteX4" fmla="*/ 0 w 1000132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2" h="1714512">
                <a:moveTo>
                  <a:pt x="0" y="0"/>
                </a:moveTo>
                <a:lnTo>
                  <a:pt x="1000132" y="0"/>
                </a:lnTo>
                <a:lnTo>
                  <a:pt x="857224" y="1714512"/>
                </a:lnTo>
                <a:lnTo>
                  <a:pt x="142844" y="17145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chemeClr val="accent1">
                  <a:lumMod val="20000"/>
                  <a:lumOff val="80000"/>
                </a:schemeClr>
              </a:gs>
              <a:gs pos="20000">
                <a:schemeClr val="bg1"/>
              </a:gs>
              <a:gs pos="64999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12700"/>
          <a:scene3d>
            <a:camera prst="orthographicFront"/>
            <a:lightRig rig="threePt" dir="t"/>
          </a:scene3d>
          <a:sp3d>
            <a:bevelT w="152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1" name="Группа 33"/>
          <p:cNvGrpSpPr/>
          <p:nvPr/>
        </p:nvGrpSpPr>
        <p:grpSpPr>
          <a:xfrm rot="283754">
            <a:off x="5143504" y="4929198"/>
            <a:ext cx="2500330" cy="1357322"/>
            <a:chOff x="428596" y="5000636"/>
            <a:chExt cx="2500330" cy="1357322"/>
          </a:xfrm>
          <a:scene3d>
            <a:camera prst="isometricOffAxis1Top"/>
            <a:lightRig rig="threePt" dir="t"/>
          </a:scene3d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428596" y="5000636"/>
              <a:ext cx="2500330" cy="13573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sp3d>
              <a:bevelT w="1143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571472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1142976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1714480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285984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2285984" y="5715016"/>
              <a:ext cx="500066" cy="50006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1714480" y="5715016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1142976" y="5715016"/>
              <a:ext cx="500066" cy="500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571472" y="5715016"/>
              <a:ext cx="500066" cy="5000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65" name="Группа 65"/>
          <p:cNvGrpSpPr>
            <a:grpSpLocks/>
          </p:cNvGrpSpPr>
          <p:nvPr/>
        </p:nvGrpSpPr>
        <p:grpSpPr bwMode="auto">
          <a:xfrm rot="5004760">
            <a:off x="6292056" y="4591844"/>
            <a:ext cx="658813" cy="3762375"/>
            <a:chOff x="434340" y="1028700"/>
            <a:chExt cx="1449204" cy="5715000"/>
          </a:xfrm>
        </p:grpSpPr>
        <p:sp>
          <p:nvSpPr>
            <p:cNvPr id="67" name="Полилиния 66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1281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82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8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Тадышев Азамат</a:t>
            </a:r>
          </a:p>
        </p:txBody>
      </p:sp>
      <p:grpSp>
        <p:nvGrpSpPr>
          <p:cNvPr id="11269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1270" name="Рисунок 22" descr="15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6857" t="19029" r="32037" b="17346"/>
          <a:stretch>
            <a:fillRect/>
          </a:stretch>
        </p:blipFill>
        <p:spPr>
          <a:xfrm rot="714589">
            <a:off x="2935288" y="914400"/>
            <a:ext cx="4508500" cy="469265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231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1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Букин Алеша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311" name="Рисунок 19" descr="1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832" t="24622" r="37057" b="29362"/>
          <a:stretch>
            <a:fillRect/>
          </a:stretch>
        </p:blipFill>
        <p:spPr>
          <a:xfrm rot="725740">
            <a:off x="3108325" y="1235075"/>
            <a:ext cx="4737100" cy="42640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334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4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6" name="Рисунок 26" descr="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381" t="8195" r="11810" b="29102"/>
          <a:stretch>
            <a:fillRect/>
          </a:stretch>
        </p:blipFill>
        <p:spPr>
          <a:xfrm rot="692271">
            <a:off x="2122488" y="947738"/>
            <a:ext cx="6380162" cy="4718050"/>
          </a:xfrm>
        </p:spPr>
      </p:pic>
      <p:sp>
        <p:nvSpPr>
          <p:cNvPr id="13317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13318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3329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30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319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4360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61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0" name="Рисунок 18" descr="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869" b="22028"/>
          <a:stretch>
            <a:fillRect/>
          </a:stretch>
        </p:blipFill>
        <p:spPr>
          <a:xfrm rot="692271">
            <a:off x="2022475" y="1181100"/>
            <a:ext cx="6542088" cy="4454525"/>
          </a:xfrm>
        </p:spPr>
      </p:pic>
      <p:sp>
        <p:nvSpPr>
          <p:cNvPr id="14341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Зубина Кристина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539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539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4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Головичева Соня</a:t>
            </a:r>
          </a:p>
        </p:txBody>
      </p:sp>
      <p:grpSp>
        <p:nvGrpSpPr>
          <p:cNvPr id="15365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5377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5378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6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8" name="Рисунок 27" descr="1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95" t="12500" r="26822" b="16229"/>
          <a:stretch>
            <a:fillRect/>
          </a:stretch>
        </p:blipFill>
        <p:spPr>
          <a:xfrm rot="729121">
            <a:off x="3032125" y="1022350"/>
            <a:ext cx="4543425" cy="452913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6408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6409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8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Мустафанова Саяжан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407" name="Рисунок 19" descr="1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100" r="29276" b="18826"/>
          <a:stretch>
            <a:fillRect/>
          </a:stretch>
        </p:blipFill>
        <p:spPr>
          <a:xfrm rot="689991">
            <a:off x="2957513" y="1069975"/>
            <a:ext cx="4714875" cy="433863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7440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7441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2" name="Рисунок 26" descr="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9126" t="12012" r="14886" b="24736"/>
          <a:stretch>
            <a:fillRect/>
          </a:stretch>
        </p:blipFill>
        <p:spPr>
          <a:xfrm rot="692271">
            <a:off x="2362200" y="950913"/>
            <a:ext cx="5703888" cy="4748212"/>
          </a:xfrm>
        </p:spPr>
      </p:pic>
      <p:sp>
        <p:nvSpPr>
          <p:cNvPr id="17413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17414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7425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7426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7415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8473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8474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52" name="Овал 51"/>
          <p:cNvSpPr/>
          <p:nvPr/>
        </p:nvSpPr>
        <p:spPr>
          <a:xfrm>
            <a:off x="2000232" y="6143644"/>
            <a:ext cx="571504" cy="57150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8436" name="Группа 38"/>
          <p:cNvGrpSpPr>
            <a:grpSpLocks/>
          </p:cNvGrpSpPr>
          <p:nvPr/>
        </p:nvGrpSpPr>
        <p:grpSpPr bwMode="auto">
          <a:xfrm>
            <a:off x="1357313" y="5214938"/>
            <a:ext cx="571500" cy="1266825"/>
            <a:chOff x="428596" y="5091122"/>
            <a:chExt cx="571504" cy="1266836"/>
          </a:xfrm>
        </p:grpSpPr>
        <p:sp>
          <p:nvSpPr>
            <p:cNvPr id="40" name="Овал 39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6096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8" name="Овал 37"/>
          <p:cNvSpPr/>
          <p:nvPr/>
        </p:nvSpPr>
        <p:spPr>
          <a:xfrm rot="20248840">
            <a:off x="87653" y="5659793"/>
            <a:ext cx="571504" cy="5715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9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Хабарова Лена</a:t>
            </a:r>
          </a:p>
        </p:txBody>
      </p:sp>
      <p:grpSp>
        <p:nvGrpSpPr>
          <p:cNvPr id="18440" name="Группа 28"/>
          <p:cNvGrpSpPr>
            <a:grpSpLocks/>
          </p:cNvGrpSpPr>
          <p:nvPr/>
        </p:nvGrpSpPr>
        <p:grpSpPr bwMode="auto">
          <a:xfrm>
            <a:off x="714375" y="5143500"/>
            <a:ext cx="571500" cy="1266825"/>
            <a:chOff x="428596" y="5091122"/>
            <a:chExt cx="571504" cy="1266836"/>
          </a:xfrm>
        </p:grpSpPr>
        <p:sp>
          <p:nvSpPr>
            <p:cNvPr id="27" name="Овал 2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ln>
              <a:noFill/>
            </a:ln>
            <a:effectLst>
              <a:outerShdw blurRad="774700" dist="38100" dir="5400000" algn="t" rotWithShape="0">
                <a:prstClr val="black">
                  <a:alpha val="79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" name="Овал 27"/>
          <p:cNvSpPr/>
          <p:nvPr/>
        </p:nvSpPr>
        <p:spPr>
          <a:xfrm rot="20248840">
            <a:off x="159059" y="5945545"/>
            <a:ext cx="571504" cy="571504"/>
          </a:xfrm>
          <a:prstGeom prst="ellipse">
            <a:avLst/>
          </a:prstGeom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8442" name="Группа 29"/>
          <p:cNvGrpSpPr>
            <a:grpSpLocks/>
          </p:cNvGrpSpPr>
          <p:nvPr/>
        </p:nvGrpSpPr>
        <p:grpSpPr bwMode="auto">
          <a:xfrm>
            <a:off x="1000125" y="5429250"/>
            <a:ext cx="571500" cy="1266825"/>
            <a:chOff x="428596" y="5091122"/>
            <a:chExt cx="571504" cy="1266836"/>
          </a:xfrm>
        </p:grpSpPr>
        <p:sp>
          <p:nvSpPr>
            <p:cNvPr id="31" name="Овал 30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8509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5" name="Овал 44"/>
          <p:cNvSpPr/>
          <p:nvPr/>
        </p:nvSpPr>
        <p:spPr>
          <a:xfrm rot="244615">
            <a:off x="1659258" y="6198843"/>
            <a:ext cx="571504" cy="57150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8444" name="Группа 45"/>
          <p:cNvGrpSpPr>
            <a:grpSpLocks/>
          </p:cNvGrpSpPr>
          <p:nvPr/>
        </p:nvGrpSpPr>
        <p:grpSpPr bwMode="auto">
          <a:xfrm>
            <a:off x="2357438" y="5500688"/>
            <a:ext cx="571500" cy="1266825"/>
            <a:chOff x="428596" y="5091122"/>
            <a:chExt cx="571504" cy="1266836"/>
          </a:xfrm>
        </p:grpSpPr>
        <p:sp>
          <p:nvSpPr>
            <p:cNvPr id="47" name="Овал 4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2921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8445" name="Группа 52"/>
          <p:cNvGrpSpPr>
            <a:grpSpLocks/>
          </p:cNvGrpSpPr>
          <p:nvPr/>
        </p:nvGrpSpPr>
        <p:grpSpPr bwMode="auto">
          <a:xfrm>
            <a:off x="3000375" y="5214938"/>
            <a:ext cx="571500" cy="1266825"/>
            <a:chOff x="428596" y="5091122"/>
            <a:chExt cx="571504" cy="1266836"/>
          </a:xfrm>
        </p:grpSpPr>
        <p:sp>
          <p:nvSpPr>
            <p:cNvPr id="54" name="Овал 53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4064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9" name="Овал 58"/>
          <p:cNvSpPr/>
          <p:nvPr/>
        </p:nvSpPr>
        <p:spPr>
          <a:xfrm>
            <a:off x="3500430" y="6286496"/>
            <a:ext cx="571504" cy="57150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7" name="Рисунок 60" descr="2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625" t="26346" r="31676" b="15929"/>
          <a:stretch>
            <a:fillRect/>
          </a:stretch>
        </p:blipFill>
        <p:spPr>
          <a:xfrm rot="662643">
            <a:off x="2979738" y="979488"/>
            <a:ext cx="4706937" cy="47085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9488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9489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0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Битешев Амыр</a:t>
            </a:r>
          </a:p>
        </p:txBody>
      </p:sp>
      <p:grpSp>
        <p:nvGrpSpPr>
          <p:cNvPr id="19461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9473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9474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9462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64" name="Рисунок 27" descr="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723" t="32491" r="31949" b="4182"/>
          <a:stretch>
            <a:fillRect/>
          </a:stretch>
        </p:blipFill>
        <p:spPr>
          <a:xfrm rot="680187">
            <a:off x="2832100" y="903288"/>
            <a:ext cx="4557713" cy="45577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0521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0522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52" name="Овал 51"/>
          <p:cNvSpPr/>
          <p:nvPr/>
        </p:nvSpPr>
        <p:spPr>
          <a:xfrm>
            <a:off x="2000232" y="6143644"/>
            <a:ext cx="571504" cy="57150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0484" name="Группа 38"/>
          <p:cNvGrpSpPr>
            <a:grpSpLocks/>
          </p:cNvGrpSpPr>
          <p:nvPr/>
        </p:nvGrpSpPr>
        <p:grpSpPr bwMode="auto">
          <a:xfrm>
            <a:off x="1357313" y="5214938"/>
            <a:ext cx="571500" cy="1266825"/>
            <a:chOff x="428596" y="5091122"/>
            <a:chExt cx="571504" cy="1266836"/>
          </a:xfrm>
        </p:grpSpPr>
        <p:sp>
          <p:nvSpPr>
            <p:cNvPr id="40" name="Овал 39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6096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8" name="Овал 37"/>
          <p:cNvSpPr/>
          <p:nvPr/>
        </p:nvSpPr>
        <p:spPr>
          <a:xfrm rot="20248840">
            <a:off x="87653" y="5659793"/>
            <a:ext cx="571504" cy="5715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7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20488" name="Группа 28"/>
          <p:cNvGrpSpPr>
            <a:grpSpLocks/>
          </p:cNvGrpSpPr>
          <p:nvPr/>
        </p:nvGrpSpPr>
        <p:grpSpPr bwMode="auto">
          <a:xfrm>
            <a:off x="714375" y="5143500"/>
            <a:ext cx="571500" cy="1266825"/>
            <a:chOff x="428596" y="5091122"/>
            <a:chExt cx="571504" cy="1266836"/>
          </a:xfrm>
        </p:grpSpPr>
        <p:sp>
          <p:nvSpPr>
            <p:cNvPr id="27" name="Овал 2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ln>
              <a:noFill/>
            </a:ln>
            <a:effectLst>
              <a:outerShdw blurRad="774700" dist="38100" dir="5400000" algn="t" rotWithShape="0">
                <a:prstClr val="black">
                  <a:alpha val="79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" name="Овал 27"/>
          <p:cNvSpPr/>
          <p:nvPr/>
        </p:nvSpPr>
        <p:spPr>
          <a:xfrm rot="20248840">
            <a:off x="159059" y="5945545"/>
            <a:ext cx="571504" cy="571504"/>
          </a:xfrm>
          <a:prstGeom prst="ellipse">
            <a:avLst/>
          </a:prstGeom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0490" name="Группа 29"/>
          <p:cNvGrpSpPr>
            <a:grpSpLocks/>
          </p:cNvGrpSpPr>
          <p:nvPr/>
        </p:nvGrpSpPr>
        <p:grpSpPr bwMode="auto">
          <a:xfrm>
            <a:off x="1000125" y="5429250"/>
            <a:ext cx="571500" cy="1266825"/>
            <a:chOff x="428596" y="5091122"/>
            <a:chExt cx="571504" cy="1266836"/>
          </a:xfrm>
        </p:grpSpPr>
        <p:sp>
          <p:nvSpPr>
            <p:cNvPr id="31" name="Овал 30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8509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5" name="Овал 44"/>
          <p:cNvSpPr/>
          <p:nvPr/>
        </p:nvSpPr>
        <p:spPr>
          <a:xfrm rot="244615">
            <a:off x="1659258" y="6198843"/>
            <a:ext cx="571504" cy="57150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0492" name="Группа 45"/>
          <p:cNvGrpSpPr>
            <a:grpSpLocks/>
          </p:cNvGrpSpPr>
          <p:nvPr/>
        </p:nvGrpSpPr>
        <p:grpSpPr bwMode="auto">
          <a:xfrm>
            <a:off x="2357438" y="5500688"/>
            <a:ext cx="571500" cy="1266825"/>
            <a:chOff x="428596" y="5091122"/>
            <a:chExt cx="571504" cy="1266836"/>
          </a:xfrm>
        </p:grpSpPr>
        <p:sp>
          <p:nvSpPr>
            <p:cNvPr id="47" name="Овал 4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2921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0493" name="Группа 52"/>
          <p:cNvGrpSpPr>
            <a:grpSpLocks/>
          </p:cNvGrpSpPr>
          <p:nvPr/>
        </p:nvGrpSpPr>
        <p:grpSpPr bwMode="auto">
          <a:xfrm>
            <a:off x="3000375" y="5214938"/>
            <a:ext cx="571500" cy="1266825"/>
            <a:chOff x="428596" y="5091122"/>
            <a:chExt cx="571504" cy="1266836"/>
          </a:xfrm>
        </p:grpSpPr>
        <p:sp>
          <p:nvSpPr>
            <p:cNvPr id="54" name="Овал 53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4064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9" name="Овал 58"/>
          <p:cNvSpPr/>
          <p:nvPr/>
        </p:nvSpPr>
        <p:spPr>
          <a:xfrm>
            <a:off x="3500430" y="6286496"/>
            <a:ext cx="571504" cy="57150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95" name="Рисунок 59" descr="1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302" r="9386" b="33490"/>
          <a:stretch>
            <a:fillRect/>
          </a:stretch>
        </p:blipFill>
        <p:spPr>
          <a:xfrm rot="719959">
            <a:off x="2341563" y="1379538"/>
            <a:ext cx="6126162" cy="39354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олилиния 46"/>
          <p:cNvSpPr/>
          <p:nvPr/>
        </p:nvSpPr>
        <p:spPr>
          <a:xfrm>
            <a:off x="500063" y="1643063"/>
            <a:ext cx="8216900" cy="4875212"/>
          </a:xfrm>
          <a:custGeom>
            <a:avLst/>
            <a:gdLst>
              <a:gd name="connsiteX0" fmla="*/ 0 w 8215370"/>
              <a:gd name="connsiteY0" fmla="*/ 0 h 4857784"/>
              <a:gd name="connsiteX1" fmla="*/ 8215370 w 8215370"/>
              <a:gd name="connsiteY1" fmla="*/ 0 h 4857784"/>
              <a:gd name="connsiteX2" fmla="*/ 8215370 w 8215370"/>
              <a:gd name="connsiteY2" fmla="*/ 4857784 h 4857784"/>
              <a:gd name="connsiteX3" fmla="*/ 0 w 8215370"/>
              <a:gd name="connsiteY3" fmla="*/ 4857784 h 4857784"/>
              <a:gd name="connsiteX4" fmla="*/ 0 w 8215370"/>
              <a:gd name="connsiteY4" fmla="*/ 0 h 4857784"/>
              <a:gd name="connsiteX0" fmla="*/ 0 w 8217246"/>
              <a:gd name="connsiteY0" fmla="*/ 0 h 4857784"/>
              <a:gd name="connsiteX1" fmla="*/ 8215370 w 8217246"/>
              <a:gd name="connsiteY1" fmla="*/ 0 h 4857784"/>
              <a:gd name="connsiteX2" fmla="*/ 8217246 w 8217246"/>
              <a:gd name="connsiteY2" fmla="*/ 4590110 h 4857784"/>
              <a:gd name="connsiteX3" fmla="*/ 8215370 w 8217246"/>
              <a:gd name="connsiteY3" fmla="*/ 4857784 h 4857784"/>
              <a:gd name="connsiteX4" fmla="*/ 0 w 8217246"/>
              <a:gd name="connsiteY4" fmla="*/ 4857784 h 4857784"/>
              <a:gd name="connsiteX5" fmla="*/ 0 w 8217246"/>
              <a:gd name="connsiteY5" fmla="*/ 0 h 4857784"/>
              <a:gd name="connsiteX0" fmla="*/ 0 w 8217246"/>
              <a:gd name="connsiteY0" fmla="*/ 0 h 4857784"/>
              <a:gd name="connsiteX1" fmla="*/ 8215370 w 8217246"/>
              <a:gd name="connsiteY1" fmla="*/ 0 h 4857784"/>
              <a:gd name="connsiteX2" fmla="*/ 8217246 w 8217246"/>
              <a:gd name="connsiteY2" fmla="*/ 4590110 h 4857784"/>
              <a:gd name="connsiteX3" fmla="*/ 8215370 w 8217246"/>
              <a:gd name="connsiteY3" fmla="*/ 4857784 h 4857784"/>
              <a:gd name="connsiteX4" fmla="*/ 7051386 w 8217246"/>
              <a:gd name="connsiteY4" fmla="*/ 4856810 h 4857784"/>
              <a:gd name="connsiteX5" fmla="*/ 0 w 8217246"/>
              <a:gd name="connsiteY5" fmla="*/ 4857784 h 4857784"/>
              <a:gd name="connsiteX6" fmla="*/ 0 w 8217246"/>
              <a:gd name="connsiteY6" fmla="*/ 0 h 4857784"/>
              <a:gd name="connsiteX0" fmla="*/ 0 w 8217246"/>
              <a:gd name="connsiteY0" fmla="*/ 0 h 4857784"/>
              <a:gd name="connsiteX1" fmla="*/ 8215370 w 8217246"/>
              <a:gd name="connsiteY1" fmla="*/ 0 h 4857784"/>
              <a:gd name="connsiteX2" fmla="*/ 8217246 w 8217246"/>
              <a:gd name="connsiteY2" fmla="*/ 4590110 h 4857784"/>
              <a:gd name="connsiteX3" fmla="*/ 7143768 w 8217246"/>
              <a:gd name="connsiteY3" fmla="*/ 4857784 h 4857784"/>
              <a:gd name="connsiteX4" fmla="*/ 7051386 w 8217246"/>
              <a:gd name="connsiteY4" fmla="*/ 4856810 h 4857784"/>
              <a:gd name="connsiteX5" fmla="*/ 0 w 8217246"/>
              <a:gd name="connsiteY5" fmla="*/ 4857784 h 4857784"/>
              <a:gd name="connsiteX6" fmla="*/ 0 w 8217246"/>
              <a:gd name="connsiteY6" fmla="*/ 0 h 4857784"/>
              <a:gd name="connsiteX0" fmla="*/ 0 w 8217246"/>
              <a:gd name="connsiteY0" fmla="*/ 0 h 4857784"/>
              <a:gd name="connsiteX1" fmla="*/ 8215370 w 8217246"/>
              <a:gd name="connsiteY1" fmla="*/ 0 h 4857784"/>
              <a:gd name="connsiteX2" fmla="*/ 8217246 w 8217246"/>
              <a:gd name="connsiteY2" fmla="*/ 4590110 h 4857784"/>
              <a:gd name="connsiteX3" fmla="*/ 7143768 w 8217246"/>
              <a:gd name="connsiteY3" fmla="*/ 4857784 h 4857784"/>
              <a:gd name="connsiteX4" fmla="*/ 7051386 w 8217246"/>
              <a:gd name="connsiteY4" fmla="*/ 4856810 h 4857784"/>
              <a:gd name="connsiteX5" fmla="*/ 0 w 8217246"/>
              <a:gd name="connsiteY5" fmla="*/ 4857784 h 4857784"/>
              <a:gd name="connsiteX6" fmla="*/ 0 w 8217246"/>
              <a:gd name="connsiteY6" fmla="*/ 0 h 4857784"/>
              <a:gd name="connsiteX0" fmla="*/ 0 w 8217246"/>
              <a:gd name="connsiteY0" fmla="*/ 0 h 4875694"/>
              <a:gd name="connsiteX1" fmla="*/ 8215370 w 8217246"/>
              <a:gd name="connsiteY1" fmla="*/ 0 h 4875694"/>
              <a:gd name="connsiteX2" fmla="*/ 8217246 w 8217246"/>
              <a:gd name="connsiteY2" fmla="*/ 4590110 h 4875694"/>
              <a:gd name="connsiteX3" fmla="*/ 7143768 w 8217246"/>
              <a:gd name="connsiteY3" fmla="*/ 4857784 h 4875694"/>
              <a:gd name="connsiteX4" fmla="*/ 7051386 w 8217246"/>
              <a:gd name="connsiteY4" fmla="*/ 4856810 h 4875694"/>
              <a:gd name="connsiteX5" fmla="*/ 0 w 8217246"/>
              <a:gd name="connsiteY5" fmla="*/ 4857784 h 4875694"/>
              <a:gd name="connsiteX6" fmla="*/ 0 w 8217246"/>
              <a:gd name="connsiteY6" fmla="*/ 0 h 4875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17246" h="4875694">
                <a:moveTo>
                  <a:pt x="0" y="0"/>
                </a:moveTo>
                <a:lnTo>
                  <a:pt x="8215370" y="0"/>
                </a:lnTo>
                <a:cubicBezTo>
                  <a:pt x="8215995" y="1530037"/>
                  <a:pt x="8216621" y="3060073"/>
                  <a:pt x="8217246" y="4590110"/>
                </a:cubicBezTo>
                <a:cubicBezTo>
                  <a:pt x="8059430" y="4641215"/>
                  <a:pt x="7172947" y="4875694"/>
                  <a:pt x="7143768" y="4857784"/>
                </a:cubicBezTo>
                <a:lnTo>
                  <a:pt x="7051386" y="4856810"/>
                </a:lnTo>
                <a:lnTo>
                  <a:pt x="0" y="485778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93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7648575" y="6099175"/>
            <a:ext cx="1066800" cy="406400"/>
          </a:xfrm>
          <a:custGeom>
            <a:avLst/>
            <a:gdLst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289560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  <a:gd name="connsiteX0" fmla="*/ 38100 w 1935480"/>
              <a:gd name="connsiteY0" fmla="*/ 571500 h 571500"/>
              <a:gd name="connsiteX1" fmla="*/ 1935480 w 1935480"/>
              <a:gd name="connsiteY1" fmla="*/ 189144 h 571500"/>
              <a:gd name="connsiteX2" fmla="*/ 0 w 1935480"/>
              <a:gd name="connsiteY2" fmla="*/ 0 h 571500"/>
              <a:gd name="connsiteX3" fmla="*/ 38100 w 1935480"/>
              <a:gd name="connsiteY3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5480" h="571500">
                <a:moveTo>
                  <a:pt x="38100" y="571500"/>
                </a:moveTo>
                <a:lnTo>
                  <a:pt x="1935480" y="189144"/>
                </a:lnTo>
                <a:cubicBezTo>
                  <a:pt x="1290320" y="92624"/>
                  <a:pt x="661334" y="41268"/>
                  <a:pt x="0" y="0"/>
                </a:cubicBezTo>
                <a:cubicBezTo>
                  <a:pt x="138416" y="170490"/>
                  <a:pt x="173976" y="321936"/>
                  <a:pt x="38100" y="57150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076" name="Группа 5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095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55" name="Полилиния 54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Полилиния 52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96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58" name="Полилиния 57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931" y="274638"/>
            <a:ext cx="7758138" cy="114300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Спецкурс 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«Этот симметричный мир»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6" name="Группа 12"/>
          <p:cNvGrpSpPr/>
          <p:nvPr/>
        </p:nvGrpSpPr>
        <p:grpSpPr>
          <a:xfrm>
            <a:off x="1033438" y="-420714"/>
            <a:ext cx="752480" cy="995350"/>
            <a:chOff x="3929058" y="857232"/>
            <a:chExt cx="752480" cy="9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Полилиния 13"/>
            <p:cNvSpPr/>
            <p:nvPr/>
          </p:nvSpPr>
          <p:spPr>
            <a:xfrm>
              <a:off x="4645819" y="1426368"/>
              <a:ext cx="35719" cy="141409"/>
            </a:xfrm>
            <a:custGeom>
              <a:avLst/>
              <a:gdLst>
                <a:gd name="connsiteX0" fmla="*/ 0 w 35719"/>
                <a:gd name="connsiteY0" fmla="*/ 0 h 141409"/>
                <a:gd name="connsiteX1" fmla="*/ 35719 w 35719"/>
                <a:gd name="connsiteY1" fmla="*/ 126207 h 141409"/>
                <a:gd name="connsiteX2" fmla="*/ 4763 w 35719"/>
                <a:gd name="connsiteY2" fmla="*/ 128588 h 141409"/>
                <a:gd name="connsiteX3" fmla="*/ 0 w 35719"/>
                <a:gd name="connsiteY3" fmla="*/ 0 h 1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9" h="141409">
                  <a:moveTo>
                    <a:pt x="0" y="0"/>
                  </a:moveTo>
                  <a:lnTo>
                    <a:pt x="35719" y="126207"/>
                  </a:lnTo>
                  <a:cubicBezTo>
                    <a:pt x="3979" y="131090"/>
                    <a:pt x="4763" y="141409"/>
                    <a:pt x="4763" y="128588"/>
                  </a:cubicBez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7" name="Группа 13"/>
            <p:cNvGrpSpPr/>
            <p:nvPr/>
          </p:nvGrpSpPr>
          <p:grpSpPr>
            <a:xfrm>
              <a:off x="3929058" y="857232"/>
              <a:ext cx="729766" cy="995350"/>
              <a:chOff x="2779700" y="647700"/>
              <a:chExt cx="729766" cy="995350"/>
            </a:xfrm>
          </p:grpSpPr>
          <p:sp>
            <p:nvSpPr>
              <p:cNvPr id="16" name="Полилиния 3"/>
              <p:cNvSpPr/>
              <p:nvPr/>
            </p:nvSpPr>
            <p:spPr>
              <a:xfrm>
                <a:off x="2786050" y="1214422"/>
                <a:ext cx="714380" cy="428628"/>
              </a:xfrm>
              <a:custGeom>
                <a:avLst/>
                <a:gdLst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0 w 714380"/>
                  <a:gd name="connsiteY3" fmla="*/ 428628 h 428628"/>
                  <a:gd name="connsiteX4" fmla="*/ 0 w 714380"/>
                  <a:gd name="connsiteY4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01625 w 714380"/>
                  <a:gd name="connsiteY3" fmla="*/ 427053 h 428628"/>
                  <a:gd name="connsiteX4" fmla="*/ 0 w 714380"/>
                  <a:gd name="connsiteY4" fmla="*/ 428628 h 428628"/>
                  <a:gd name="connsiteX5" fmla="*/ 0 w 714380"/>
                  <a:gd name="connsiteY5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193655 w 714380"/>
                  <a:gd name="connsiteY3" fmla="*/ 352416 h 428628"/>
                  <a:gd name="connsiteX4" fmla="*/ 201625 w 714380"/>
                  <a:gd name="connsiteY4" fmla="*/ 427053 h 428628"/>
                  <a:gd name="connsiteX5" fmla="*/ 0 w 714380"/>
                  <a:gd name="connsiteY5" fmla="*/ 428628 h 428628"/>
                  <a:gd name="connsiteX6" fmla="*/ 0 w 714380"/>
                  <a:gd name="connsiteY6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68300 w 714380"/>
                  <a:gd name="connsiteY3" fmla="*/ 423878 h 428628"/>
                  <a:gd name="connsiteX4" fmla="*/ 193655 w 714380"/>
                  <a:gd name="connsiteY4" fmla="*/ 352416 h 428628"/>
                  <a:gd name="connsiteX5" fmla="*/ 201625 w 714380"/>
                  <a:gd name="connsiteY5" fmla="*/ 427053 h 428628"/>
                  <a:gd name="connsiteX6" fmla="*/ 0 w 714380"/>
                  <a:gd name="connsiteY6" fmla="*/ 428628 h 428628"/>
                  <a:gd name="connsiteX7" fmla="*/ 0 w 714380"/>
                  <a:gd name="connsiteY7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433400 w 714380"/>
                  <a:gd name="connsiteY3" fmla="*/ 423878 h 428628"/>
                  <a:gd name="connsiteX4" fmla="*/ 268300 w 714380"/>
                  <a:gd name="connsiteY4" fmla="*/ 423878 h 428628"/>
                  <a:gd name="connsiteX5" fmla="*/ 193655 w 714380"/>
                  <a:gd name="connsiteY5" fmla="*/ 352416 h 428628"/>
                  <a:gd name="connsiteX6" fmla="*/ 201625 w 714380"/>
                  <a:gd name="connsiteY6" fmla="*/ 427053 h 428628"/>
                  <a:gd name="connsiteX7" fmla="*/ 0 w 714380"/>
                  <a:gd name="connsiteY7" fmla="*/ 428628 h 428628"/>
                  <a:gd name="connsiteX8" fmla="*/ 0 w 714380"/>
                  <a:gd name="connsiteY8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433400 w 714380"/>
                  <a:gd name="connsiteY4" fmla="*/ 423878 h 428628"/>
                  <a:gd name="connsiteX5" fmla="*/ 268300 w 714380"/>
                  <a:gd name="connsiteY5" fmla="*/ 423878 h 428628"/>
                  <a:gd name="connsiteX6" fmla="*/ 193655 w 714380"/>
                  <a:gd name="connsiteY6" fmla="*/ 352416 h 428628"/>
                  <a:gd name="connsiteX7" fmla="*/ 201625 w 714380"/>
                  <a:gd name="connsiteY7" fmla="*/ 427053 h 428628"/>
                  <a:gd name="connsiteX8" fmla="*/ 0 w 714380"/>
                  <a:gd name="connsiteY8" fmla="*/ 428628 h 428628"/>
                  <a:gd name="connsiteX9" fmla="*/ 0 w 714380"/>
                  <a:gd name="connsiteY9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13015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80" h="428628">
                    <a:moveTo>
                      <a:pt x="0" y="0"/>
                    </a:moveTo>
                    <a:lnTo>
                      <a:pt x="714380" y="0"/>
                    </a:lnTo>
                    <a:lnTo>
                      <a:pt x="714380" y="428628"/>
                    </a:lnTo>
                    <a:lnTo>
                      <a:pt x="571481" y="423878"/>
                    </a:lnTo>
                    <a:lnTo>
                      <a:pt x="538144" y="352416"/>
                    </a:lnTo>
                    <a:lnTo>
                      <a:pt x="433400" y="423878"/>
                    </a:lnTo>
                    <a:lnTo>
                      <a:pt x="268300" y="423878"/>
                    </a:lnTo>
                    <a:lnTo>
                      <a:pt x="193655" y="352416"/>
                    </a:lnTo>
                    <a:lnTo>
                      <a:pt x="130155" y="427053"/>
                    </a:lnTo>
                    <a:lnTo>
                      <a:pt x="0" y="4286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8" name="Группа 12"/>
              <p:cNvGrpSpPr/>
              <p:nvPr/>
            </p:nvGrpSpPr>
            <p:grpSpPr>
              <a:xfrm>
                <a:off x="2952750" y="647700"/>
                <a:ext cx="380990" cy="985818"/>
                <a:chOff x="2952750" y="647700"/>
                <a:chExt cx="380990" cy="985818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>
                  <a:off x="2952750" y="647700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3114665" y="649268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18" name="Прямоугольник 5"/>
              <p:cNvSpPr/>
              <p:nvPr/>
            </p:nvSpPr>
            <p:spPr>
              <a:xfrm>
                <a:off x="3286115" y="1581137"/>
                <a:ext cx="223351" cy="61913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779700" y="1577962"/>
                <a:ext cx="220664" cy="650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9" name="Группа 21"/>
          <p:cNvGrpSpPr/>
          <p:nvPr/>
        </p:nvGrpSpPr>
        <p:grpSpPr>
          <a:xfrm>
            <a:off x="7500958" y="-434175"/>
            <a:ext cx="752480" cy="995350"/>
            <a:chOff x="3929058" y="857232"/>
            <a:chExt cx="752480" cy="9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Полилиния 22"/>
            <p:cNvSpPr/>
            <p:nvPr/>
          </p:nvSpPr>
          <p:spPr>
            <a:xfrm>
              <a:off x="4645819" y="1426368"/>
              <a:ext cx="35719" cy="141409"/>
            </a:xfrm>
            <a:custGeom>
              <a:avLst/>
              <a:gdLst>
                <a:gd name="connsiteX0" fmla="*/ 0 w 35719"/>
                <a:gd name="connsiteY0" fmla="*/ 0 h 141409"/>
                <a:gd name="connsiteX1" fmla="*/ 35719 w 35719"/>
                <a:gd name="connsiteY1" fmla="*/ 126207 h 141409"/>
                <a:gd name="connsiteX2" fmla="*/ 4763 w 35719"/>
                <a:gd name="connsiteY2" fmla="*/ 128588 h 141409"/>
                <a:gd name="connsiteX3" fmla="*/ 0 w 35719"/>
                <a:gd name="connsiteY3" fmla="*/ 0 h 141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9" h="141409">
                  <a:moveTo>
                    <a:pt x="0" y="0"/>
                  </a:moveTo>
                  <a:lnTo>
                    <a:pt x="35719" y="126207"/>
                  </a:lnTo>
                  <a:cubicBezTo>
                    <a:pt x="3979" y="131090"/>
                    <a:pt x="4763" y="141409"/>
                    <a:pt x="4763" y="128588"/>
                  </a:cubicBez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0" name="Группа 13"/>
            <p:cNvGrpSpPr/>
            <p:nvPr/>
          </p:nvGrpSpPr>
          <p:grpSpPr>
            <a:xfrm>
              <a:off x="3929058" y="857232"/>
              <a:ext cx="729766" cy="995350"/>
              <a:chOff x="2779700" y="647700"/>
              <a:chExt cx="729766" cy="995350"/>
            </a:xfrm>
          </p:grpSpPr>
          <p:sp>
            <p:nvSpPr>
              <p:cNvPr id="25" name="Полилиния 3"/>
              <p:cNvSpPr/>
              <p:nvPr/>
            </p:nvSpPr>
            <p:spPr>
              <a:xfrm>
                <a:off x="2786050" y="1214422"/>
                <a:ext cx="714380" cy="428628"/>
              </a:xfrm>
              <a:custGeom>
                <a:avLst/>
                <a:gdLst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0 w 714380"/>
                  <a:gd name="connsiteY3" fmla="*/ 428628 h 428628"/>
                  <a:gd name="connsiteX4" fmla="*/ 0 w 714380"/>
                  <a:gd name="connsiteY4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01625 w 714380"/>
                  <a:gd name="connsiteY3" fmla="*/ 427053 h 428628"/>
                  <a:gd name="connsiteX4" fmla="*/ 0 w 714380"/>
                  <a:gd name="connsiteY4" fmla="*/ 428628 h 428628"/>
                  <a:gd name="connsiteX5" fmla="*/ 0 w 714380"/>
                  <a:gd name="connsiteY5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193655 w 714380"/>
                  <a:gd name="connsiteY3" fmla="*/ 352416 h 428628"/>
                  <a:gd name="connsiteX4" fmla="*/ 201625 w 714380"/>
                  <a:gd name="connsiteY4" fmla="*/ 427053 h 428628"/>
                  <a:gd name="connsiteX5" fmla="*/ 0 w 714380"/>
                  <a:gd name="connsiteY5" fmla="*/ 428628 h 428628"/>
                  <a:gd name="connsiteX6" fmla="*/ 0 w 714380"/>
                  <a:gd name="connsiteY6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268300 w 714380"/>
                  <a:gd name="connsiteY3" fmla="*/ 423878 h 428628"/>
                  <a:gd name="connsiteX4" fmla="*/ 193655 w 714380"/>
                  <a:gd name="connsiteY4" fmla="*/ 352416 h 428628"/>
                  <a:gd name="connsiteX5" fmla="*/ 201625 w 714380"/>
                  <a:gd name="connsiteY5" fmla="*/ 427053 h 428628"/>
                  <a:gd name="connsiteX6" fmla="*/ 0 w 714380"/>
                  <a:gd name="connsiteY6" fmla="*/ 428628 h 428628"/>
                  <a:gd name="connsiteX7" fmla="*/ 0 w 714380"/>
                  <a:gd name="connsiteY7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433400 w 714380"/>
                  <a:gd name="connsiteY3" fmla="*/ 423878 h 428628"/>
                  <a:gd name="connsiteX4" fmla="*/ 268300 w 714380"/>
                  <a:gd name="connsiteY4" fmla="*/ 423878 h 428628"/>
                  <a:gd name="connsiteX5" fmla="*/ 193655 w 714380"/>
                  <a:gd name="connsiteY5" fmla="*/ 352416 h 428628"/>
                  <a:gd name="connsiteX6" fmla="*/ 201625 w 714380"/>
                  <a:gd name="connsiteY6" fmla="*/ 427053 h 428628"/>
                  <a:gd name="connsiteX7" fmla="*/ 0 w 714380"/>
                  <a:gd name="connsiteY7" fmla="*/ 428628 h 428628"/>
                  <a:gd name="connsiteX8" fmla="*/ 0 w 714380"/>
                  <a:gd name="connsiteY8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433400 w 714380"/>
                  <a:gd name="connsiteY4" fmla="*/ 423878 h 428628"/>
                  <a:gd name="connsiteX5" fmla="*/ 268300 w 714380"/>
                  <a:gd name="connsiteY5" fmla="*/ 423878 h 428628"/>
                  <a:gd name="connsiteX6" fmla="*/ 193655 w 714380"/>
                  <a:gd name="connsiteY6" fmla="*/ 352416 h 428628"/>
                  <a:gd name="connsiteX7" fmla="*/ 201625 w 714380"/>
                  <a:gd name="connsiteY7" fmla="*/ 427053 h 428628"/>
                  <a:gd name="connsiteX8" fmla="*/ 0 w 714380"/>
                  <a:gd name="connsiteY8" fmla="*/ 428628 h 428628"/>
                  <a:gd name="connsiteX9" fmla="*/ 0 w 714380"/>
                  <a:gd name="connsiteY9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00075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20162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  <a:gd name="connsiteX0" fmla="*/ 0 w 714380"/>
                  <a:gd name="connsiteY0" fmla="*/ 0 h 428628"/>
                  <a:gd name="connsiteX1" fmla="*/ 714380 w 714380"/>
                  <a:gd name="connsiteY1" fmla="*/ 0 h 428628"/>
                  <a:gd name="connsiteX2" fmla="*/ 714380 w 714380"/>
                  <a:gd name="connsiteY2" fmla="*/ 428628 h 428628"/>
                  <a:gd name="connsiteX3" fmla="*/ 571481 w 714380"/>
                  <a:gd name="connsiteY3" fmla="*/ 423878 h 428628"/>
                  <a:gd name="connsiteX4" fmla="*/ 538144 w 714380"/>
                  <a:gd name="connsiteY4" fmla="*/ 352416 h 428628"/>
                  <a:gd name="connsiteX5" fmla="*/ 433400 w 714380"/>
                  <a:gd name="connsiteY5" fmla="*/ 423878 h 428628"/>
                  <a:gd name="connsiteX6" fmla="*/ 268300 w 714380"/>
                  <a:gd name="connsiteY6" fmla="*/ 423878 h 428628"/>
                  <a:gd name="connsiteX7" fmla="*/ 193655 w 714380"/>
                  <a:gd name="connsiteY7" fmla="*/ 352416 h 428628"/>
                  <a:gd name="connsiteX8" fmla="*/ 130155 w 714380"/>
                  <a:gd name="connsiteY8" fmla="*/ 427053 h 428628"/>
                  <a:gd name="connsiteX9" fmla="*/ 0 w 714380"/>
                  <a:gd name="connsiteY9" fmla="*/ 428628 h 428628"/>
                  <a:gd name="connsiteX10" fmla="*/ 0 w 714380"/>
                  <a:gd name="connsiteY10" fmla="*/ 0 h 428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14380" h="428628">
                    <a:moveTo>
                      <a:pt x="0" y="0"/>
                    </a:moveTo>
                    <a:lnTo>
                      <a:pt x="714380" y="0"/>
                    </a:lnTo>
                    <a:lnTo>
                      <a:pt x="714380" y="428628"/>
                    </a:lnTo>
                    <a:lnTo>
                      <a:pt x="571481" y="423878"/>
                    </a:lnTo>
                    <a:lnTo>
                      <a:pt x="538144" y="352416"/>
                    </a:lnTo>
                    <a:lnTo>
                      <a:pt x="433400" y="423878"/>
                    </a:lnTo>
                    <a:lnTo>
                      <a:pt x="268300" y="423878"/>
                    </a:lnTo>
                    <a:lnTo>
                      <a:pt x="193655" y="352416"/>
                    </a:lnTo>
                    <a:lnTo>
                      <a:pt x="130155" y="427053"/>
                    </a:lnTo>
                    <a:lnTo>
                      <a:pt x="0" y="4286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grpSp>
            <p:nvGrpSpPr>
              <p:cNvPr id="11" name="Группа 12"/>
              <p:cNvGrpSpPr/>
              <p:nvPr/>
            </p:nvGrpSpPr>
            <p:grpSpPr>
              <a:xfrm>
                <a:off x="2952750" y="647700"/>
                <a:ext cx="380990" cy="985818"/>
                <a:chOff x="2952750" y="647700"/>
                <a:chExt cx="380990" cy="985818"/>
              </a:xfrm>
            </p:grpSpPr>
            <p:sp>
              <p:nvSpPr>
                <p:cNvPr id="29" name="Полилиния 28"/>
                <p:cNvSpPr/>
                <p:nvPr/>
              </p:nvSpPr>
              <p:spPr>
                <a:xfrm>
                  <a:off x="2952750" y="647700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 flipH="1">
                  <a:off x="3114665" y="649268"/>
                  <a:ext cx="219075" cy="984250"/>
                </a:xfrm>
                <a:custGeom>
                  <a:avLst/>
                  <a:gdLst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  <a:gd name="connsiteX0" fmla="*/ 0 w 219075"/>
                    <a:gd name="connsiteY0" fmla="*/ 981075 h 984250"/>
                    <a:gd name="connsiteX1" fmla="*/ 92075 w 219075"/>
                    <a:gd name="connsiteY1" fmla="*/ 984250 h 984250"/>
                    <a:gd name="connsiteX2" fmla="*/ 139700 w 219075"/>
                    <a:gd name="connsiteY2" fmla="*/ 206375 h 984250"/>
                    <a:gd name="connsiteX3" fmla="*/ 79375 w 219075"/>
                    <a:gd name="connsiteY3" fmla="*/ 107950 h 984250"/>
                    <a:gd name="connsiteX4" fmla="*/ 219075 w 219075"/>
                    <a:gd name="connsiteY4" fmla="*/ 44450 h 984250"/>
                    <a:gd name="connsiteX5" fmla="*/ 212725 w 219075"/>
                    <a:gd name="connsiteY5" fmla="*/ 0 h 984250"/>
                    <a:gd name="connsiteX6" fmla="*/ 22225 w 219075"/>
                    <a:gd name="connsiteY6" fmla="*/ 111125 h 984250"/>
                    <a:gd name="connsiteX7" fmla="*/ 92075 w 219075"/>
                    <a:gd name="connsiteY7" fmla="*/ 212725 h 984250"/>
                    <a:gd name="connsiteX8" fmla="*/ 60325 w 219075"/>
                    <a:gd name="connsiteY8" fmla="*/ 939800 h 984250"/>
                    <a:gd name="connsiteX9" fmla="*/ 0 w 219075"/>
                    <a:gd name="connsiteY9" fmla="*/ 981075 h 984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9075" h="984250">
                      <a:moveTo>
                        <a:pt x="0" y="981075"/>
                      </a:moveTo>
                      <a:lnTo>
                        <a:pt x="92075" y="984250"/>
                      </a:lnTo>
                      <a:cubicBezTo>
                        <a:pt x="107950" y="724958"/>
                        <a:pt x="134948" y="440283"/>
                        <a:pt x="139700" y="206375"/>
                      </a:cubicBezTo>
                      <a:cubicBezTo>
                        <a:pt x="127540" y="194223"/>
                        <a:pt x="99483" y="140758"/>
                        <a:pt x="79375" y="107950"/>
                      </a:cubicBezTo>
                      <a:cubicBezTo>
                        <a:pt x="102140" y="70927"/>
                        <a:pt x="124893" y="33886"/>
                        <a:pt x="219075" y="44450"/>
                      </a:cubicBezTo>
                      <a:lnTo>
                        <a:pt x="212725" y="0"/>
                      </a:lnTo>
                      <a:cubicBezTo>
                        <a:pt x="119073" y="6899"/>
                        <a:pt x="69861" y="13777"/>
                        <a:pt x="22225" y="111125"/>
                      </a:cubicBezTo>
                      <a:lnTo>
                        <a:pt x="92075" y="212725"/>
                      </a:lnTo>
                      <a:cubicBezTo>
                        <a:pt x="116428" y="478912"/>
                        <a:pt x="70908" y="697442"/>
                        <a:pt x="60325" y="939800"/>
                      </a:cubicBezTo>
                      <a:lnTo>
                        <a:pt x="0" y="981075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9600000" scaled="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sp>
            <p:nvSpPr>
              <p:cNvPr id="27" name="Прямоугольник 5"/>
              <p:cNvSpPr/>
              <p:nvPr/>
            </p:nvSpPr>
            <p:spPr>
              <a:xfrm>
                <a:off x="3286115" y="1581137"/>
                <a:ext cx="223351" cy="61913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2779700" y="1577962"/>
                <a:ext cx="220664" cy="65088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2" name="Группа 35"/>
          <p:cNvGrpSpPr/>
          <p:nvPr/>
        </p:nvGrpSpPr>
        <p:grpSpPr>
          <a:xfrm>
            <a:off x="8501090" y="1428736"/>
            <a:ext cx="375437" cy="336622"/>
            <a:chOff x="4459050" y="1627899"/>
            <a:chExt cx="375437" cy="336622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7" name="Прямоугольник 36"/>
            <p:cNvSpPr/>
            <p:nvPr/>
          </p:nvSpPr>
          <p:spPr>
            <a:xfrm rot="19066690">
              <a:off x="4459050" y="1870075"/>
              <a:ext cx="216000" cy="3600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23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6200000" scaled="0"/>
            </a:gradFill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 rot="2785340">
              <a:off x="4500562" y="1714488"/>
              <a:ext cx="285752" cy="214314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200000" lon="0" rev="0"/>
              </a:camera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 rot="2785340">
              <a:off x="4665594" y="1691668"/>
              <a:ext cx="108000" cy="107460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200000" lon="0" rev="0"/>
              </a:camera>
              <a:lightRig rig="threePt" dir="t">
                <a:rot lat="0" lon="0" rev="7200000"/>
              </a:lightRig>
            </a:scene3d>
            <a:sp3d prstMaterial="matte">
              <a:bevelT w="0" h="152400"/>
              <a:contourClr>
                <a:schemeClr val="bg2">
                  <a:lumMod val="9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 rot="2785340">
              <a:off x="4654487" y="1627899"/>
              <a:ext cx="180000" cy="180000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8000000" lon="0" rev="0"/>
              </a:camera>
              <a:lightRig rig="threePt" dir="t"/>
            </a:scene3d>
            <a:sp3d>
              <a:bevelT w="4445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3" name="Группа 40"/>
          <p:cNvGrpSpPr/>
          <p:nvPr/>
        </p:nvGrpSpPr>
        <p:grpSpPr>
          <a:xfrm>
            <a:off x="571472" y="1428736"/>
            <a:ext cx="375437" cy="336622"/>
            <a:chOff x="4459050" y="1627899"/>
            <a:chExt cx="375437" cy="336622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2" name="Прямоугольник 41"/>
            <p:cNvSpPr/>
            <p:nvPr/>
          </p:nvSpPr>
          <p:spPr>
            <a:xfrm rot="19066690">
              <a:off x="4459050" y="1870075"/>
              <a:ext cx="216000" cy="36000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23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6200000" scaled="0"/>
            </a:gradFill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 rot="2785340">
              <a:off x="4500562" y="1714488"/>
              <a:ext cx="285752" cy="214314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200000" lon="0" rev="0"/>
              </a:camera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 rot="2785340">
              <a:off x="4665594" y="1691668"/>
              <a:ext cx="108000" cy="107460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9200000" lon="0" rev="0"/>
              </a:camera>
              <a:lightRig rig="threePt" dir="t">
                <a:rot lat="0" lon="0" rev="7200000"/>
              </a:lightRig>
            </a:scene3d>
            <a:sp3d prstMaterial="matte">
              <a:bevelT w="0" h="152400"/>
              <a:contourClr>
                <a:schemeClr val="bg2">
                  <a:lumMod val="9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 rot="2785340">
              <a:off x="4654487" y="1627899"/>
              <a:ext cx="180000" cy="180000"/>
            </a:xfrm>
            <a:prstGeom prst="ellipse">
              <a:avLst/>
            </a:prstGeom>
            <a:ln>
              <a:noFill/>
            </a:ln>
            <a:effectLst>
              <a:outerShdw blurRad="50800" dist="25400" dir="15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8000000" lon="0" rev="0"/>
              </a:camera>
              <a:lightRig rig="threePt" dir="t"/>
            </a:scene3d>
            <a:sp3d>
              <a:bevelT w="4445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082" name="TextBox 48"/>
          <p:cNvSpPr txBox="1">
            <a:spLocks noChangeArrowheads="1"/>
          </p:cNvSpPr>
          <p:nvPr/>
        </p:nvSpPr>
        <p:spPr bwMode="auto">
          <a:xfrm>
            <a:off x="571500" y="1714500"/>
            <a:ext cx="8072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Программа спецкурса «Этот симметричный мир»  состоит из двух частей «Преобразования фигур» и «Правильные многоугольники. Звёзды».</a:t>
            </a:r>
          </a:p>
          <a:p>
            <a:r>
              <a:rPr lang="ru-RU" sz="1400"/>
              <a:t>Целью изучения данного курса является всестороннее развитие геометрического мышления учащихся 8 – 9-х классов с помощью методов геометрической наглядности. </a:t>
            </a:r>
          </a:p>
          <a:p>
            <a:r>
              <a:rPr lang="ru-RU" sz="1400"/>
              <a:t> Содержание курса  обеспечивает развитие творческих способностей ребенка, обогащает и развивает геометрическую интуицию, развивает личность ученика, его способности, прививает эстетический вкус, позволяет ликвидировать кажущийся отрыв математики от реальности, помогает учащимся понять, что законы математики взяты из природы, объясняют природу и призваны помогать человеку в его деятельности.</a:t>
            </a:r>
          </a:p>
          <a:p>
            <a:r>
              <a:rPr lang="ru-RU" sz="1400"/>
              <a:t>Практическая направленность курса способствует развитию умения использования чертёжных инструментов. </a:t>
            </a:r>
          </a:p>
          <a:p>
            <a:r>
              <a:rPr lang="ru-RU" sz="1400"/>
              <a:t>Вместе с тем наглядная геометрия обладает огромными возможностями для эмоционального и духовного развития, вводит в изучение эмоционально окрашенный материал и способствует формированию положительного отношения к предмету.</a:t>
            </a:r>
          </a:p>
          <a:p>
            <a:r>
              <a:rPr lang="ru-RU" sz="1400"/>
              <a:t>Одной из задач курса является вооружение учащихся геометрическим методом познания мира, определенным объемом геометрических знаний и умений, необходимых ученику для нормального восприятия окружающей действительности. </a:t>
            </a:r>
          </a:p>
          <a:p>
            <a:r>
              <a:rPr lang="ru-RU" sz="1400"/>
              <a:t>В основе методики элективного курса лежит деятельностный подход в обучении, реализуемый в поисково-исследовательской и творческой работе учащихся.</a:t>
            </a:r>
          </a:p>
          <a:p>
            <a:r>
              <a:rPr lang="ru-RU" sz="1400"/>
              <a:t>В презентации представлены творческие работы учащихся, изучающие данный спецкурс </a:t>
            </a:r>
          </a:p>
        </p:txBody>
      </p:sp>
      <p:grpSp>
        <p:nvGrpSpPr>
          <p:cNvPr id="3083" name="Группа 53"/>
          <p:cNvGrpSpPr>
            <a:grpSpLocks/>
          </p:cNvGrpSpPr>
          <p:nvPr/>
        </p:nvGrpSpPr>
        <p:grpSpPr bwMode="auto">
          <a:xfrm>
            <a:off x="8001000" y="5786438"/>
            <a:ext cx="758825" cy="1071562"/>
            <a:chOff x="6512758" y="5057560"/>
            <a:chExt cx="1188000" cy="1693322"/>
          </a:xfrm>
        </p:grpSpPr>
        <p:sp>
          <p:nvSpPr>
            <p:cNvPr id="52" name="Стрелка вправо с вырезом 51"/>
            <p:cNvSpPr/>
            <p:nvPr/>
          </p:nvSpPr>
          <p:spPr>
            <a:xfrm rot="14239085">
              <a:off x="6831800" y="5932204"/>
              <a:ext cx="1208752" cy="428604"/>
            </a:xfrm>
            <a:prstGeom prst="notchedRightArrow">
              <a:avLst>
                <a:gd name="adj1" fmla="val 100000"/>
                <a:gd name="adj2" fmla="val 4390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8E0000"/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56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Стрелка вправо с вырезом 50"/>
            <p:cNvSpPr/>
            <p:nvPr/>
          </p:nvSpPr>
          <p:spPr>
            <a:xfrm rot="18188411">
              <a:off x="6191985" y="5838184"/>
              <a:ext cx="1208752" cy="428604"/>
            </a:xfrm>
            <a:prstGeom prst="notchedRightArrow">
              <a:avLst>
                <a:gd name="adj1" fmla="val 100000"/>
                <a:gd name="adj2" fmla="val 4390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920000"/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56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254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6512758" y="5057560"/>
              <a:ext cx="1188000" cy="118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 rot="16200000">
              <a:off x="6686112" y="5192560"/>
              <a:ext cx="864000" cy="864000"/>
            </a:xfrm>
            <a:prstGeom prst="rect">
              <a:avLst/>
            </a:prstGeom>
          </p:spPr>
          <p:txBody>
            <a:bodyPr spcFirstLastPara="1" wrap="none">
              <a:prstTxWarp prst="textCircle">
                <a:avLst>
                  <a:gd name="adj" fmla="val 11526894"/>
                </a:avLst>
              </a:prstTxWarp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bg1"/>
                  </a:solidFill>
                  <a:latin typeface="+mn-lt"/>
                </a:rPr>
                <a:t>AYuProgrammers.narod.ru</a:t>
              </a:r>
              <a:endParaRPr lang="ru-RU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7" name="Группа 60"/>
          <p:cNvGrpSpPr/>
          <p:nvPr/>
        </p:nvGrpSpPr>
        <p:grpSpPr>
          <a:xfrm>
            <a:off x="785786" y="6215082"/>
            <a:ext cx="2928958" cy="352146"/>
            <a:chOff x="4753027" y="2914650"/>
            <a:chExt cx="2438348" cy="311944"/>
          </a:xfrm>
          <a:effectLst>
            <a:outerShdw blurRad="1905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Полилиния 61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Группа 74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1517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0" name="Полилиния 79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1518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8" name="Полилиния 77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8" name="Рисунок 47" descr="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983" t="6660" r="5074" b="31874"/>
          <a:stretch>
            <a:fillRect/>
          </a:stretch>
        </p:blipFill>
        <p:spPr>
          <a:xfrm rot="692271">
            <a:off x="2432050" y="1047750"/>
            <a:ext cx="5789613" cy="4397375"/>
          </a:xfrm>
        </p:spPr>
      </p:pic>
      <p:sp>
        <p:nvSpPr>
          <p:cNvPr id="21509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6" name="Группа 35"/>
          <p:cNvGrpSpPr/>
          <p:nvPr/>
        </p:nvGrpSpPr>
        <p:grpSpPr>
          <a:xfrm>
            <a:off x="3428992" y="6072206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37" name="Полилиния 36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3000">
                  <a:schemeClr val="accent6">
                    <a:lumMod val="60000"/>
                    <a:lumOff val="40000"/>
                  </a:schemeClr>
                </a:gs>
                <a:gs pos="21001">
                  <a:schemeClr val="accent6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6">
                    <a:lumMod val="50000"/>
                  </a:schemeClr>
                </a:gs>
                <a:gs pos="69000">
                  <a:schemeClr val="accent6">
                    <a:lumMod val="75000"/>
                  </a:schemeClr>
                </a:gs>
                <a:gs pos="82001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41"/>
          <p:cNvGrpSpPr/>
          <p:nvPr/>
        </p:nvGrpSpPr>
        <p:grpSpPr>
          <a:xfrm rot="10630514">
            <a:off x="145903" y="620460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3" name="Полилиния 42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3000">
                  <a:schemeClr val="accent2">
                    <a:lumMod val="60000"/>
                    <a:lumOff val="40000"/>
                  </a:schemeClr>
                </a:gs>
                <a:gs pos="21001">
                  <a:schemeClr val="accent2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2">
                    <a:lumMod val="50000"/>
                  </a:schemeClr>
                </a:gs>
                <a:gs pos="69000">
                  <a:schemeClr val="accent2">
                    <a:lumMod val="75000"/>
                  </a:schemeClr>
                </a:gs>
                <a:gs pos="82001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53"/>
          <p:cNvGrpSpPr/>
          <p:nvPr/>
        </p:nvGrpSpPr>
        <p:grpSpPr>
          <a:xfrm rot="350283">
            <a:off x="2714612" y="6291690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55" name="Полилиния 54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7" name="Полилиния 66"/>
          <p:cNvSpPr/>
          <p:nvPr/>
        </p:nvSpPr>
        <p:spPr>
          <a:xfrm>
            <a:off x="5072066" y="6346864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  <a:scene3d>
            <a:camera prst="orthographicFront">
              <a:rot lat="17699988" lon="0" rev="0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" name="Группа 59"/>
          <p:cNvGrpSpPr/>
          <p:nvPr/>
        </p:nvGrpSpPr>
        <p:grpSpPr>
          <a:xfrm rot="21213561">
            <a:off x="4077614" y="6399119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61" name="Полилиния 60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13000">
                  <a:schemeClr val="accent5">
                    <a:lumMod val="60000"/>
                    <a:lumOff val="40000"/>
                  </a:schemeClr>
                </a:gs>
                <a:gs pos="21001">
                  <a:schemeClr val="accent5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5">
                    <a:lumMod val="50000"/>
                  </a:schemeClr>
                </a:gs>
                <a:gs pos="69000">
                  <a:schemeClr val="accent5">
                    <a:lumMod val="75000"/>
                  </a:schemeClr>
                </a:gs>
                <a:gs pos="82001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9" name="Полилиния 68"/>
          <p:cNvSpPr/>
          <p:nvPr/>
        </p:nvSpPr>
        <p:spPr>
          <a:xfrm rot="20371924">
            <a:off x="500034" y="5643578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8771089" lon="1589490" rev="19256637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47"/>
          <p:cNvGrpSpPr/>
          <p:nvPr/>
        </p:nvGrpSpPr>
        <p:grpSpPr>
          <a:xfrm>
            <a:off x="714348" y="635795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9" name="Полилиния 48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21001">
                  <a:schemeClr val="accent3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3">
                    <a:lumMod val="50000"/>
                  </a:schemeClr>
                </a:gs>
                <a:gs pos="69000">
                  <a:schemeClr val="accent3">
                    <a:lumMod val="75000"/>
                  </a:schemeClr>
                </a:gs>
                <a:gs pos="82001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254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254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2" name="Рисунок 51" descr="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438" t="20091" r="8949" b="39322"/>
          <a:stretch>
            <a:fillRect/>
          </a:stretch>
        </p:blipFill>
        <p:spPr>
          <a:xfrm rot="692271">
            <a:off x="2254250" y="1516063"/>
            <a:ext cx="6199188" cy="3162300"/>
          </a:xfrm>
        </p:spPr>
      </p:pic>
      <p:sp>
        <p:nvSpPr>
          <p:cNvPr id="22533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Кожанова Алия</a:t>
            </a:r>
          </a:p>
        </p:txBody>
      </p:sp>
      <p:grpSp>
        <p:nvGrpSpPr>
          <p:cNvPr id="6" name="Группа 67"/>
          <p:cNvGrpSpPr/>
          <p:nvPr/>
        </p:nvGrpSpPr>
        <p:grpSpPr>
          <a:xfrm rot="21368054">
            <a:off x="219401" y="636377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Полилиния 6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 rot="1300765">
            <a:off x="2285984" y="6500834"/>
            <a:ext cx="214314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/>
          <p:nvPr/>
        </p:nvGrpSpPr>
        <p:grpSpPr>
          <a:xfrm rot="20982029">
            <a:off x="212805" y="602476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Полилиния 75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Равнобедренный треугольник 79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81"/>
          <p:cNvGrpSpPr/>
          <p:nvPr/>
        </p:nvGrpSpPr>
        <p:grpSpPr>
          <a:xfrm rot="20382154">
            <a:off x="111250" y="5606664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3" name="Полилиния 8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Равнобедренный треугольник 84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Равнобедренный треугольник 85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7" name="Равнобедренный треугольник 86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Равнобедренный треугольник 87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8"/>
          <p:cNvGrpSpPr/>
          <p:nvPr/>
        </p:nvGrpSpPr>
        <p:grpSpPr>
          <a:xfrm>
            <a:off x="3214678" y="635795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Полилиния 8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6" name="Овал 95"/>
          <p:cNvSpPr/>
          <p:nvPr/>
        </p:nvSpPr>
        <p:spPr>
          <a:xfrm rot="10800000">
            <a:off x="1785918" y="5715016"/>
            <a:ext cx="214314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1133370" lon="6467660" rev="1001055"/>
            </a:camera>
            <a:lightRig rig="balanced" dir="t">
              <a:rot lat="0" lon="0" rev="6600000"/>
            </a:lightRig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318252">
            <a:off x="285720" y="5643578"/>
            <a:ext cx="214314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500694" y="6500834"/>
            <a:ext cx="214314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98"/>
          <p:cNvGrpSpPr/>
          <p:nvPr/>
        </p:nvGrpSpPr>
        <p:grpSpPr>
          <a:xfrm rot="10457162">
            <a:off x="2643174" y="600076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Полилиния 9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6" name="Овал 105"/>
          <p:cNvSpPr/>
          <p:nvPr/>
        </p:nvSpPr>
        <p:spPr>
          <a:xfrm rot="20245922">
            <a:off x="3026698" y="5892125"/>
            <a:ext cx="214314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3593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3594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52" name="Овал 51"/>
          <p:cNvSpPr/>
          <p:nvPr/>
        </p:nvSpPr>
        <p:spPr>
          <a:xfrm>
            <a:off x="2000232" y="6143644"/>
            <a:ext cx="571504" cy="57150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3556" name="Группа 38"/>
          <p:cNvGrpSpPr>
            <a:grpSpLocks/>
          </p:cNvGrpSpPr>
          <p:nvPr/>
        </p:nvGrpSpPr>
        <p:grpSpPr bwMode="auto">
          <a:xfrm>
            <a:off x="1357313" y="5214938"/>
            <a:ext cx="571500" cy="1266825"/>
            <a:chOff x="428596" y="5091122"/>
            <a:chExt cx="571504" cy="1266836"/>
          </a:xfrm>
        </p:grpSpPr>
        <p:sp>
          <p:nvSpPr>
            <p:cNvPr id="40" name="Овал 39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6096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8" name="Овал 37"/>
          <p:cNvSpPr/>
          <p:nvPr/>
        </p:nvSpPr>
        <p:spPr>
          <a:xfrm rot="20248840">
            <a:off x="87653" y="5659793"/>
            <a:ext cx="571504" cy="5715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9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Абакаева Байару</a:t>
            </a:r>
          </a:p>
        </p:txBody>
      </p:sp>
      <p:grpSp>
        <p:nvGrpSpPr>
          <p:cNvPr id="23560" name="Группа 28"/>
          <p:cNvGrpSpPr>
            <a:grpSpLocks/>
          </p:cNvGrpSpPr>
          <p:nvPr/>
        </p:nvGrpSpPr>
        <p:grpSpPr bwMode="auto">
          <a:xfrm>
            <a:off x="714375" y="5143500"/>
            <a:ext cx="571500" cy="1266825"/>
            <a:chOff x="428596" y="5091122"/>
            <a:chExt cx="571504" cy="1266836"/>
          </a:xfrm>
        </p:grpSpPr>
        <p:sp>
          <p:nvSpPr>
            <p:cNvPr id="27" name="Овал 2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ln>
              <a:noFill/>
            </a:ln>
            <a:effectLst>
              <a:outerShdw blurRad="774700" dist="38100" dir="5400000" algn="t" rotWithShape="0">
                <a:prstClr val="black">
                  <a:alpha val="79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" name="Овал 27"/>
          <p:cNvSpPr/>
          <p:nvPr/>
        </p:nvSpPr>
        <p:spPr>
          <a:xfrm rot="20248840">
            <a:off x="159059" y="5945545"/>
            <a:ext cx="571504" cy="571504"/>
          </a:xfrm>
          <a:prstGeom prst="ellipse">
            <a:avLst/>
          </a:prstGeom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3562" name="Группа 29"/>
          <p:cNvGrpSpPr>
            <a:grpSpLocks/>
          </p:cNvGrpSpPr>
          <p:nvPr/>
        </p:nvGrpSpPr>
        <p:grpSpPr bwMode="auto">
          <a:xfrm>
            <a:off x="1000125" y="5429250"/>
            <a:ext cx="571500" cy="1266825"/>
            <a:chOff x="428596" y="5091122"/>
            <a:chExt cx="571504" cy="1266836"/>
          </a:xfrm>
        </p:grpSpPr>
        <p:sp>
          <p:nvSpPr>
            <p:cNvPr id="31" name="Овал 30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8509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5" name="Овал 44"/>
          <p:cNvSpPr/>
          <p:nvPr/>
        </p:nvSpPr>
        <p:spPr>
          <a:xfrm rot="244615">
            <a:off x="1659258" y="6198843"/>
            <a:ext cx="571504" cy="57150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3564" name="Группа 45"/>
          <p:cNvGrpSpPr>
            <a:grpSpLocks/>
          </p:cNvGrpSpPr>
          <p:nvPr/>
        </p:nvGrpSpPr>
        <p:grpSpPr bwMode="auto">
          <a:xfrm>
            <a:off x="2357438" y="5500688"/>
            <a:ext cx="571500" cy="1266825"/>
            <a:chOff x="428596" y="5091122"/>
            <a:chExt cx="571504" cy="1266836"/>
          </a:xfrm>
        </p:grpSpPr>
        <p:sp>
          <p:nvSpPr>
            <p:cNvPr id="47" name="Овал 4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2921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3565" name="Группа 52"/>
          <p:cNvGrpSpPr>
            <a:grpSpLocks/>
          </p:cNvGrpSpPr>
          <p:nvPr/>
        </p:nvGrpSpPr>
        <p:grpSpPr bwMode="auto">
          <a:xfrm>
            <a:off x="3000375" y="5214938"/>
            <a:ext cx="571500" cy="1266825"/>
            <a:chOff x="428596" y="5091122"/>
            <a:chExt cx="571504" cy="1266836"/>
          </a:xfrm>
        </p:grpSpPr>
        <p:sp>
          <p:nvSpPr>
            <p:cNvPr id="54" name="Овал 53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4064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9" name="Овал 58"/>
          <p:cNvSpPr/>
          <p:nvPr/>
        </p:nvSpPr>
        <p:spPr>
          <a:xfrm>
            <a:off x="3500430" y="6286496"/>
            <a:ext cx="571504" cy="57150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67" name="Рисунок 59" descr="2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395" t="12672" r="27913" b="6732"/>
          <a:stretch>
            <a:fillRect/>
          </a:stretch>
        </p:blipFill>
        <p:spPr>
          <a:xfrm rot="680543">
            <a:off x="3152775" y="809625"/>
            <a:ext cx="4352925" cy="489108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459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459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0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Танкаева Балжан</a:t>
            </a:r>
          </a:p>
        </p:txBody>
      </p:sp>
      <p:grpSp>
        <p:nvGrpSpPr>
          <p:cNvPr id="6" name="Группа 67"/>
          <p:cNvGrpSpPr/>
          <p:nvPr/>
        </p:nvGrpSpPr>
        <p:grpSpPr>
          <a:xfrm rot="21368054">
            <a:off x="219401" y="636377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Полилиния 6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 rot="1300765">
            <a:off x="2285984" y="6500834"/>
            <a:ext cx="214314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/>
          <p:nvPr/>
        </p:nvGrpSpPr>
        <p:grpSpPr>
          <a:xfrm rot="20982029">
            <a:off x="212805" y="602476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Полилиния 75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Равнобедренный треугольник 79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81"/>
          <p:cNvGrpSpPr/>
          <p:nvPr/>
        </p:nvGrpSpPr>
        <p:grpSpPr>
          <a:xfrm rot="20382154">
            <a:off x="111250" y="5606664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3" name="Полилиния 8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Равнобедренный треугольник 84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Равнобедренный треугольник 85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7" name="Равнобедренный треугольник 86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Равнобедренный треугольник 87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8"/>
          <p:cNvGrpSpPr/>
          <p:nvPr/>
        </p:nvGrpSpPr>
        <p:grpSpPr>
          <a:xfrm>
            <a:off x="3214678" y="635795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Полилиния 8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6" name="Овал 95"/>
          <p:cNvSpPr/>
          <p:nvPr/>
        </p:nvSpPr>
        <p:spPr>
          <a:xfrm rot="10800000">
            <a:off x="1785918" y="5715016"/>
            <a:ext cx="214314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1133370" lon="6467660" rev="1001055"/>
            </a:camera>
            <a:lightRig rig="balanced" dir="t">
              <a:rot lat="0" lon="0" rev="6600000"/>
            </a:lightRig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318252">
            <a:off x="285720" y="5643578"/>
            <a:ext cx="214314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500694" y="6500834"/>
            <a:ext cx="214314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98"/>
          <p:cNvGrpSpPr/>
          <p:nvPr/>
        </p:nvGrpSpPr>
        <p:grpSpPr>
          <a:xfrm rot="10457162">
            <a:off x="2643174" y="600076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Полилиния 9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6" name="Овал 105"/>
          <p:cNvSpPr/>
          <p:nvPr/>
        </p:nvSpPr>
        <p:spPr>
          <a:xfrm rot="20245922">
            <a:off x="3026698" y="5892125"/>
            <a:ext cx="214314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91" name="Рисунок 53" descr="2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75" t="4582" r="44762" b="1917"/>
          <a:stretch>
            <a:fillRect/>
          </a:stretch>
        </p:blipFill>
        <p:spPr>
          <a:xfrm rot="6124154">
            <a:off x="3516312" y="7938"/>
            <a:ext cx="3679825" cy="65151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5641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5642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52" name="Овал 51"/>
          <p:cNvSpPr/>
          <p:nvPr/>
        </p:nvSpPr>
        <p:spPr>
          <a:xfrm>
            <a:off x="2000232" y="6143644"/>
            <a:ext cx="571504" cy="571504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5604" name="Группа 38"/>
          <p:cNvGrpSpPr>
            <a:grpSpLocks/>
          </p:cNvGrpSpPr>
          <p:nvPr/>
        </p:nvGrpSpPr>
        <p:grpSpPr bwMode="auto">
          <a:xfrm>
            <a:off x="1357313" y="5214938"/>
            <a:ext cx="571500" cy="1266825"/>
            <a:chOff x="428596" y="5091122"/>
            <a:chExt cx="571504" cy="1266836"/>
          </a:xfrm>
        </p:grpSpPr>
        <p:sp>
          <p:nvSpPr>
            <p:cNvPr id="40" name="Овал 39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6096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8" name="Овал 37"/>
          <p:cNvSpPr/>
          <p:nvPr/>
        </p:nvSpPr>
        <p:spPr>
          <a:xfrm rot="20248840">
            <a:off x="87653" y="5659793"/>
            <a:ext cx="571504" cy="57150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7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Букин Алеша</a:t>
            </a:r>
          </a:p>
        </p:txBody>
      </p:sp>
      <p:grpSp>
        <p:nvGrpSpPr>
          <p:cNvPr id="25608" name="Группа 28"/>
          <p:cNvGrpSpPr>
            <a:grpSpLocks/>
          </p:cNvGrpSpPr>
          <p:nvPr/>
        </p:nvGrpSpPr>
        <p:grpSpPr bwMode="auto">
          <a:xfrm>
            <a:off x="714375" y="5143500"/>
            <a:ext cx="571500" cy="1266825"/>
            <a:chOff x="428596" y="5091122"/>
            <a:chExt cx="571504" cy="1266836"/>
          </a:xfrm>
        </p:grpSpPr>
        <p:sp>
          <p:nvSpPr>
            <p:cNvPr id="27" name="Овал 2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ln>
              <a:noFill/>
            </a:ln>
            <a:effectLst>
              <a:outerShdw blurRad="774700" dist="38100" dir="5400000" algn="t" rotWithShape="0">
                <a:prstClr val="black">
                  <a:alpha val="79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8" name="Овал 27"/>
          <p:cNvSpPr/>
          <p:nvPr/>
        </p:nvSpPr>
        <p:spPr>
          <a:xfrm rot="20248840">
            <a:off x="159059" y="5945545"/>
            <a:ext cx="571504" cy="571504"/>
          </a:xfrm>
          <a:prstGeom prst="ellipse">
            <a:avLst/>
          </a:prstGeom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5610" name="Группа 29"/>
          <p:cNvGrpSpPr>
            <a:grpSpLocks/>
          </p:cNvGrpSpPr>
          <p:nvPr/>
        </p:nvGrpSpPr>
        <p:grpSpPr bwMode="auto">
          <a:xfrm>
            <a:off x="1000125" y="5429250"/>
            <a:ext cx="571500" cy="1266825"/>
            <a:chOff x="428596" y="5091122"/>
            <a:chExt cx="571504" cy="1266836"/>
          </a:xfrm>
        </p:grpSpPr>
        <p:sp>
          <p:nvSpPr>
            <p:cNvPr id="31" name="Овал 30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8509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5" name="Овал 44"/>
          <p:cNvSpPr/>
          <p:nvPr/>
        </p:nvSpPr>
        <p:spPr>
          <a:xfrm rot="244615">
            <a:off x="1659258" y="6198843"/>
            <a:ext cx="571504" cy="57150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5612" name="Группа 45"/>
          <p:cNvGrpSpPr>
            <a:grpSpLocks/>
          </p:cNvGrpSpPr>
          <p:nvPr/>
        </p:nvGrpSpPr>
        <p:grpSpPr bwMode="auto">
          <a:xfrm>
            <a:off x="2357438" y="5500688"/>
            <a:ext cx="571500" cy="1266825"/>
            <a:chOff x="428596" y="5091122"/>
            <a:chExt cx="571504" cy="1266836"/>
          </a:xfrm>
        </p:grpSpPr>
        <p:sp>
          <p:nvSpPr>
            <p:cNvPr id="47" name="Овал 46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2921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25613" name="Группа 52"/>
          <p:cNvGrpSpPr>
            <a:grpSpLocks/>
          </p:cNvGrpSpPr>
          <p:nvPr/>
        </p:nvGrpSpPr>
        <p:grpSpPr bwMode="auto">
          <a:xfrm>
            <a:off x="3000375" y="5214938"/>
            <a:ext cx="571500" cy="1266825"/>
            <a:chOff x="428596" y="5091122"/>
            <a:chExt cx="571504" cy="1266836"/>
          </a:xfrm>
        </p:grpSpPr>
        <p:sp>
          <p:nvSpPr>
            <p:cNvPr id="54" name="Овал 53"/>
            <p:cNvSpPr/>
            <p:nvPr/>
          </p:nvSpPr>
          <p:spPr>
            <a:xfrm>
              <a:off x="428596" y="5786454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4064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099985" lon="0" rev="0"/>
              </a:camera>
              <a:lightRig rig="threePt" dir="t"/>
            </a:scene3d>
            <a:sp3d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428596" y="5426089"/>
              <a:ext cx="571504" cy="5715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prstMaterial="matte">
              <a:bevelT w="0" h="393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428596" y="5143512"/>
              <a:ext cx="571504" cy="571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>
                <a:rot lat="17099997" lon="0" rev="0"/>
              </a:camera>
              <a:lightRig rig="threePt" dir="t"/>
            </a:scene3d>
            <a:sp3d>
              <a:bevelT w="0" h="292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500034" y="5091122"/>
              <a:ext cx="428628" cy="3571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metal">
              <a:bevelT w="260350" h="13335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678625" y="5176846"/>
              <a:ext cx="71438" cy="714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>
                <a:rot lat="17099985" lon="0" rev="0"/>
              </a:camera>
              <a:lightRig rig="threePt" dir="t"/>
            </a:scene3d>
            <a:sp3d extrusionH="31750" prstMaterial="dkEdge">
              <a:bevelT w="0" h="508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9" name="Овал 58"/>
          <p:cNvSpPr/>
          <p:nvPr/>
        </p:nvSpPr>
        <p:spPr>
          <a:xfrm>
            <a:off x="3500430" y="6286496"/>
            <a:ext cx="571504" cy="57150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65100" dist="38100" dir="5400000" algn="t" rotWithShape="0">
              <a:prstClr val="black">
                <a:alpha val="61000"/>
              </a:prstClr>
            </a:outerShdw>
          </a:effectLst>
          <a:scene3d>
            <a:camera prst="orthographicFront">
              <a:rot lat="17099997" lon="0" rev="0"/>
            </a:camera>
            <a:lightRig rig="threePt" dir="t"/>
          </a:scene3d>
          <a:sp3d>
            <a:bevelT w="0" h="292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15" name="Picture 47" descr="G:\работы детей\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645" b="19955"/>
          <a:stretch>
            <a:fillRect/>
          </a:stretch>
        </p:blipFill>
        <p:spPr>
          <a:xfrm rot="684209">
            <a:off x="2457450" y="922338"/>
            <a:ext cx="5865813" cy="4949825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Группа 74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6637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0" name="Полилиния 79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6638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8" name="Полилиния 77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8" name="Рисунок 47" descr="2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798" r="28368" b="28778"/>
          <a:stretch>
            <a:fillRect/>
          </a:stretch>
        </p:blipFill>
        <p:spPr>
          <a:xfrm rot="692271">
            <a:off x="2303463" y="838200"/>
            <a:ext cx="6043612" cy="5065713"/>
          </a:xfrm>
        </p:spPr>
      </p:pic>
      <p:sp>
        <p:nvSpPr>
          <p:cNvPr id="26629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Крлесникова Таня</a:t>
            </a:r>
          </a:p>
        </p:txBody>
      </p:sp>
      <p:grpSp>
        <p:nvGrpSpPr>
          <p:cNvPr id="6" name="Группа 35"/>
          <p:cNvGrpSpPr/>
          <p:nvPr/>
        </p:nvGrpSpPr>
        <p:grpSpPr>
          <a:xfrm>
            <a:off x="3428992" y="6072206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37" name="Полилиния 36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3000">
                  <a:schemeClr val="accent6">
                    <a:lumMod val="60000"/>
                    <a:lumOff val="40000"/>
                  </a:schemeClr>
                </a:gs>
                <a:gs pos="21001">
                  <a:schemeClr val="accent6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6">
                    <a:lumMod val="50000"/>
                  </a:schemeClr>
                </a:gs>
                <a:gs pos="69000">
                  <a:schemeClr val="accent6">
                    <a:lumMod val="75000"/>
                  </a:schemeClr>
                </a:gs>
                <a:gs pos="82001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41"/>
          <p:cNvGrpSpPr/>
          <p:nvPr/>
        </p:nvGrpSpPr>
        <p:grpSpPr>
          <a:xfrm rot="10630514">
            <a:off x="145903" y="620460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3" name="Полилиния 42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3000">
                  <a:schemeClr val="accent2">
                    <a:lumMod val="60000"/>
                    <a:lumOff val="40000"/>
                  </a:schemeClr>
                </a:gs>
                <a:gs pos="21001">
                  <a:schemeClr val="accent2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2">
                    <a:lumMod val="50000"/>
                  </a:schemeClr>
                </a:gs>
                <a:gs pos="69000">
                  <a:schemeClr val="accent2">
                    <a:lumMod val="75000"/>
                  </a:schemeClr>
                </a:gs>
                <a:gs pos="82001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53"/>
          <p:cNvGrpSpPr/>
          <p:nvPr/>
        </p:nvGrpSpPr>
        <p:grpSpPr>
          <a:xfrm rot="350283">
            <a:off x="2714612" y="6291690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55" name="Полилиния 54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7" name="Полилиния 66"/>
          <p:cNvSpPr/>
          <p:nvPr/>
        </p:nvSpPr>
        <p:spPr>
          <a:xfrm>
            <a:off x="5072066" y="6346864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  <a:scene3d>
            <a:camera prst="orthographicFront">
              <a:rot lat="17699988" lon="0" rev="0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" name="Группа 59"/>
          <p:cNvGrpSpPr/>
          <p:nvPr/>
        </p:nvGrpSpPr>
        <p:grpSpPr>
          <a:xfrm rot="21213561">
            <a:off x="4077614" y="6399119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61" name="Полилиния 60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13000">
                  <a:schemeClr val="accent5">
                    <a:lumMod val="60000"/>
                    <a:lumOff val="40000"/>
                  </a:schemeClr>
                </a:gs>
                <a:gs pos="21001">
                  <a:schemeClr val="accent5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5">
                    <a:lumMod val="50000"/>
                  </a:schemeClr>
                </a:gs>
                <a:gs pos="69000">
                  <a:schemeClr val="accent5">
                    <a:lumMod val="75000"/>
                  </a:schemeClr>
                </a:gs>
                <a:gs pos="82001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9" name="Полилиния 68"/>
          <p:cNvSpPr/>
          <p:nvPr/>
        </p:nvSpPr>
        <p:spPr>
          <a:xfrm rot="20371924">
            <a:off x="500034" y="5643578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8771089" lon="1589490" rev="19256637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47"/>
          <p:cNvGrpSpPr/>
          <p:nvPr/>
        </p:nvGrpSpPr>
        <p:grpSpPr>
          <a:xfrm>
            <a:off x="714348" y="635795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9" name="Полилиния 48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21001">
                  <a:schemeClr val="accent3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3">
                    <a:lumMod val="50000"/>
                  </a:schemeClr>
                </a:gs>
                <a:gs pos="69000">
                  <a:schemeClr val="accent3">
                    <a:lumMod val="75000"/>
                  </a:schemeClr>
                </a:gs>
                <a:gs pos="82001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766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766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2" name="Рисунок 52" descr="2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9540" t="7106" r="17181" b="34912"/>
          <a:stretch>
            <a:fillRect/>
          </a:stretch>
        </p:blipFill>
        <p:spPr>
          <a:xfrm rot="692271">
            <a:off x="2897188" y="1028700"/>
            <a:ext cx="5045075" cy="4670425"/>
          </a:xfrm>
        </p:spPr>
      </p:pic>
      <p:sp>
        <p:nvSpPr>
          <p:cNvPr id="27653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Колесникова Таня</a:t>
            </a:r>
          </a:p>
        </p:txBody>
      </p:sp>
      <p:grpSp>
        <p:nvGrpSpPr>
          <p:cNvPr id="6" name="Группа 67"/>
          <p:cNvGrpSpPr/>
          <p:nvPr/>
        </p:nvGrpSpPr>
        <p:grpSpPr>
          <a:xfrm rot="21368054">
            <a:off x="219401" y="636377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Полилиния 6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 rot="1300765">
            <a:off x="2285984" y="6500834"/>
            <a:ext cx="214314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/>
          <p:nvPr/>
        </p:nvGrpSpPr>
        <p:grpSpPr>
          <a:xfrm rot="20982029">
            <a:off x="212805" y="602476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Полилиния 75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Равнобедренный треугольник 79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81"/>
          <p:cNvGrpSpPr/>
          <p:nvPr/>
        </p:nvGrpSpPr>
        <p:grpSpPr>
          <a:xfrm rot="20382154">
            <a:off x="111250" y="5606664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3" name="Полилиния 8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Равнобедренный треугольник 84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Равнобедренный треугольник 85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7" name="Равнобедренный треугольник 86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Равнобедренный треугольник 87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8"/>
          <p:cNvGrpSpPr/>
          <p:nvPr/>
        </p:nvGrpSpPr>
        <p:grpSpPr>
          <a:xfrm>
            <a:off x="3214678" y="635795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Полилиния 8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6" name="Овал 95"/>
          <p:cNvSpPr/>
          <p:nvPr/>
        </p:nvSpPr>
        <p:spPr>
          <a:xfrm rot="10800000">
            <a:off x="1785918" y="5715016"/>
            <a:ext cx="214314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1133370" lon="6467660" rev="1001055"/>
            </a:camera>
            <a:lightRig rig="balanced" dir="t">
              <a:rot lat="0" lon="0" rev="6600000"/>
            </a:lightRig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318252">
            <a:off x="285720" y="5643578"/>
            <a:ext cx="214314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500694" y="6500834"/>
            <a:ext cx="214314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98"/>
          <p:cNvGrpSpPr/>
          <p:nvPr/>
        </p:nvGrpSpPr>
        <p:grpSpPr>
          <a:xfrm rot="10457162">
            <a:off x="2643174" y="600076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Полилиния 9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6" name="Овал 105"/>
          <p:cNvSpPr/>
          <p:nvPr/>
        </p:nvSpPr>
        <p:spPr>
          <a:xfrm rot="20245922">
            <a:off x="3026698" y="5892125"/>
            <a:ext cx="214314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Группа 74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8685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0" name="Полилиния 79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8686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8" name="Полилиния 77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6" name="Рисунок 47" descr="2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120" t="16637" r="3944" b="32709"/>
          <a:stretch>
            <a:fillRect/>
          </a:stretch>
        </p:blipFill>
        <p:spPr>
          <a:xfrm rot="692271">
            <a:off x="2147888" y="1314450"/>
            <a:ext cx="6361112" cy="3541713"/>
          </a:xfrm>
        </p:spPr>
      </p:pic>
      <p:sp>
        <p:nvSpPr>
          <p:cNvPr id="28677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Колесникова Таня</a:t>
            </a:r>
          </a:p>
        </p:txBody>
      </p:sp>
      <p:grpSp>
        <p:nvGrpSpPr>
          <p:cNvPr id="6" name="Группа 35"/>
          <p:cNvGrpSpPr/>
          <p:nvPr/>
        </p:nvGrpSpPr>
        <p:grpSpPr>
          <a:xfrm>
            <a:off x="3428992" y="6072206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37" name="Полилиния 36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3000">
                  <a:schemeClr val="accent6">
                    <a:lumMod val="60000"/>
                    <a:lumOff val="40000"/>
                  </a:schemeClr>
                </a:gs>
                <a:gs pos="21001">
                  <a:schemeClr val="accent6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6">
                    <a:lumMod val="50000"/>
                  </a:schemeClr>
                </a:gs>
                <a:gs pos="69000">
                  <a:schemeClr val="accent6">
                    <a:lumMod val="75000"/>
                  </a:schemeClr>
                </a:gs>
                <a:gs pos="82001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41"/>
          <p:cNvGrpSpPr/>
          <p:nvPr/>
        </p:nvGrpSpPr>
        <p:grpSpPr>
          <a:xfrm rot="10630514">
            <a:off x="145903" y="620460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3" name="Полилиния 42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3000">
                  <a:schemeClr val="accent2">
                    <a:lumMod val="60000"/>
                    <a:lumOff val="40000"/>
                  </a:schemeClr>
                </a:gs>
                <a:gs pos="21001">
                  <a:schemeClr val="accent2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2">
                    <a:lumMod val="50000"/>
                  </a:schemeClr>
                </a:gs>
                <a:gs pos="69000">
                  <a:schemeClr val="accent2">
                    <a:lumMod val="75000"/>
                  </a:schemeClr>
                </a:gs>
                <a:gs pos="82001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53"/>
          <p:cNvGrpSpPr/>
          <p:nvPr/>
        </p:nvGrpSpPr>
        <p:grpSpPr>
          <a:xfrm rot="350283">
            <a:off x="2714612" y="6291690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55" name="Полилиния 54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7" name="Полилиния 66"/>
          <p:cNvSpPr/>
          <p:nvPr/>
        </p:nvSpPr>
        <p:spPr>
          <a:xfrm>
            <a:off x="5072066" y="6346864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  <a:scene3d>
            <a:camera prst="orthographicFront">
              <a:rot lat="17699988" lon="0" rev="0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" name="Группа 59"/>
          <p:cNvGrpSpPr/>
          <p:nvPr/>
        </p:nvGrpSpPr>
        <p:grpSpPr>
          <a:xfrm rot="21213561">
            <a:off x="4077614" y="6399119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61" name="Полилиния 60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13000">
                  <a:schemeClr val="accent5">
                    <a:lumMod val="60000"/>
                    <a:lumOff val="40000"/>
                  </a:schemeClr>
                </a:gs>
                <a:gs pos="21001">
                  <a:schemeClr val="accent5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5">
                    <a:lumMod val="50000"/>
                  </a:schemeClr>
                </a:gs>
                <a:gs pos="69000">
                  <a:schemeClr val="accent5">
                    <a:lumMod val="75000"/>
                  </a:schemeClr>
                </a:gs>
                <a:gs pos="82001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9" name="Полилиния 68"/>
          <p:cNvSpPr/>
          <p:nvPr/>
        </p:nvSpPr>
        <p:spPr>
          <a:xfrm rot="20371924">
            <a:off x="500034" y="5643578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8771089" lon="1589490" rev="19256637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47"/>
          <p:cNvGrpSpPr/>
          <p:nvPr/>
        </p:nvGrpSpPr>
        <p:grpSpPr>
          <a:xfrm>
            <a:off x="714348" y="635795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9" name="Полилиния 48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21001">
                  <a:schemeClr val="accent3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3">
                    <a:lumMod val="50000"/>
                  </a:schemeClr>
                </a:gs>
                <a:gs pos="69000">
                  <a:schemeClr val="accent3">
                    <a:lumMod val="75000"/>
                  </a:schemeClr>
                </a:gs>
                <a:gs pos="82001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2971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2971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700" name="Рисунок 51" descr="2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402" b="34612"/>
          <a:stretch>
            <a:fillRect/>
          </a:stretch>
        </p:blipFill>
        <p:spPr>
          <a:xfrm rot="692271">
            <a:off x="1998663" y="1404938"/>
            <a:ext cx="6542087" cy="3502025"/>
          </a:xfrm>
        </p:spPr>
      </p:pic>
      <p:sp>
        <p:nvSpPr>
          <p:cNvPr id="29701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Колесникова Таня</a:t>
            </a:r>
          </a:p>
        </p:txBody>
      </p:sp>
      <p:grpSp>
        <p:nvGrpSpPr>
          <p:cNvPr id="6" name="Группа 67"/>
          <p:cNvGrpSpPr/>
          <p:nvPr/>
        </p:nvGrpSpPr>
        <p:grpSpPr>
          <a:xfrm rot="21368054">
            <a:off x="219401" y="636377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Полилиния 6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 rot="1300765">
            <a:off x="2285984" y="6500834"/>
            <a:ext cx="214314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/>
          <p:nvPr/>
        </p:nvGrpSpPr>
        <p:grpSpPr>
          <a:xfrm rot="20982029">
            <a:off x="212805" y="602476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Полилиния 75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Равнобедренный треугольник 79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81"/>
          <p:cNvGrpSpPr/>
          <p:nvPr/>
        </p:nvGrpSpPr>
        <p:grpSpPr>
          <a:xfrm rot="20382154">
            <a:off x="111250" y="5606664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3" name="Полилиния 8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Равнобедренный треугольник 84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Равнобедренный треугольник 85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7" name="Равнобедренный треугольник 86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Равнобедренный треугольник 87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8"/>
          <p:cNvGrpSpPr/>
          <p:nvPr/>
        </p:nvGrpSpPr>
        <p:grpSpPr>
          <a:xfrm>
            <a:off x="3214678" y="635795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Полилиния 8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6" name="Овал 95"/>
          <p:cNvSpPr/>
          <p:nvPr/>
        </p:nvSpPr>
        <p:spPr>
          <a:xfrm rot="10800000">
            <a:off x="1785918" y="5715016"/>
            <a:ext cx="214314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1133370" lon="6467660" rev="1001055"/>
            </a:camera>
            <a:lightRig rig="balanced" dir="t">
              <a:rot lat="0" lon="0" rev="6600000"/>
            </a:lightRig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318252">
            <a:off x="285720" y="5643578"/>
            <a:ext cx="214314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500694" y="6500834"/>
            <a:ext cx="214314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98"/>
          <p:cNvGrpSpPr/>
          <p:nvPr/>
        </p:nvGrpSpPr>
        <p:grpSpPr>
          <a:xfrm rot="10457162">
            <a:off x="2643174" y="600076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Полилиния 9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6" name="Овал 105"/>
          <p:cNvSpPr/>
          <p:nvPr/>
        </p:nvSpPr>
        <p:spPr>
          <a:xfrm rot="20245922">
            <a:off x="3026698" y="5892125"/>
            <a:ext cx="214314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075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75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4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Колесникова Таня</a:t>
            </a:r>
          </a:p>
        </p:txBody>
      </p:sp>
      <p:grpSp>
        <p:nvGrpSpPr>
          <p:cNvPr id="30725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0737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738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0726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8" name="Рисунок 28" descr="2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172" r="25240" b="-220"/>
          <a:stretch>
            <a:fillRect/>
          </a:stretch>
        </p:blipFill>
        <p:spPr>
          <a:xfrm rot="16913828">
            <a:off x="3013869" y="432594"/>
            <a:ext cx="4432300" cy="58150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3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4146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45" name="Полилиния 44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47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43" name="Полилиния 4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Полилиния 43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100" name="Группа 25"/>
          <p:cNvGrpSpPr>
            <a:grpSpLocks/>
          </p:cNvGrpSpPr>
          <p:nvPr/>
        </p:nvGrpSpPr>
        <p:grpSpPr bwMode="auto">
          <a:xfrm rot="7461819">
            <a:off x="241300" y="4556126"/>
            <a:ext cx="2816225" cy="165100"/>
            <a:chOff x="3428992" y="3048802"/>
            <a:chExt cx="2817026" cy="165884"/>
          </a:xfrm>
        </p:grpSpPr>
        <p:sp>
          <p:nvSpPr>
            <p:cNvPr id="27" name="Полилиния 2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101" name="Группа 29"/>
          <p:cNvGrpSpPr>
            <a:grpSpLocks/>
          </p:cNvGrpSpPr>
          <p:nvPr/>
        </p:nvGrpSpPr>
        <p:grpSpPr bwMode="auto">
          <a:xfrm rot="4525712">
            <a:off x="-687388" y="4802188"/>
            <a:ext cx="2816225" cy="165100"/>
            <a:chOff x="3428992" y="3048802"/>
            <a:chExt cx="2817026" cy="165884"/>
          </a:xfrm>
        </p:grpSpPr>
        <p:sp>
          <p:nvSpPr>
            <p:cNvPr id="31" name="Полилиния 3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" name="Полилиния 24"/>
          <p:cNvSpPr/>
          <p:nvPr/>
        </p:nvSpPr>
        <p:spPr>
          <a:xfrm>
            <a:off x="571472" y="4929198"/>
            <a:ext cx="1000132" cy="1714512"/>
          </a:xfrm>
          <a:custGeom>
            <a:avLst/>
            <a:gdLst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1000132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142844 w 1000132"/>
              <a:gd name="connsiteY3" fmla="*/ 1714512 h 1714512"/>
              <a:gd name="connsiteX4" fmla="*/ 0 w 1000132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2" h="1714512">
                <a:moveTo>
                  <a:pt x="0" y="0"/>
                </a:moveTo>
                <a:lnTo>
                  <a:pt x="1000132" y="0"/>
                </a:lnTo>
                <a:lnTo>
                  <a:pt x="857224" y="1714512"/>
                </a:lnTo>
                <a:lnTo>
                  <a:pt x="142844" y="17145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chemeClr val="accent1">
                  <a:lumMod val="20000"/>
                  <a:lumOff val="80000"/>
                </a:schemeClr>
              </a:gs>
              <a:gs pos="20000">
                <a:schemeClr val="bg1"/>
              </a:gs>
              <a:gs pos="64999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12700"/>
          <a:scene3d>
            <a:camera prst="orthographicFront"/>
            <a:lightRig rig="threePt" dir="t"/>
          </a:scene3d>
          <a:sp3d>
            <a:bevelT w="152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Заголовок 33"/>
          <p:cNvSpPr txBox="1">
            <a:spLocks/>
          </p:cNvSpPr>
          <p:nvPr/>
        </p:nvSpPr>
        <p:spPr>
          <a:xfrm rot="684004">
            <a:off x="3009900" y="333375"/>
            <a:ext cx="6138863" cy="56673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Хабарова Елена</a:t>
            </a:r>
          </a:p>
        </p:txBody>
      </p:sp>
      <p:grpSp>
        <p:nvGrpSpPr>
          <p:cNvPr id="8" name="Группа 33"/>
          <p:cNvGrpSpPr/>
          <p:nvPr/>
        </p:nvGrpSpPr>
        <p:grpSpPr>
          <a:xfrm>
            <a:off x="5643570" y="5286388"/>
            <a:ext cx="2500330" cy="1357322"/>
            <a:chOff x="428596" y="5000636"/>
            <a:chExt cx="2500330" cy="1357322"/>
          </a:xfrm>
          <a:scene3d>
            <a:camera prst="isometricOffAxis1Top"/>
            <a:lightRig rig="threePt" dir="t"/>
          </a:scene3d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428596" y="5000636"/>
              <a:ext cx="2500330" cy="13573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sp3d>
              <a:bevelT w="1143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71472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1142976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714480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285984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285984" y="5715016"/>
              <a:ext cx="500066" cy="50006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1714480" y="5715016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142976" y="5715016"/>
              <a:ext cx="500066" cy="500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71472" y="5715016"/>
              <a:ext cx="500066" cy="5000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107" name="Группа 19"/>
          <p:cNvGrpSpPr>
            <a:grpSpLocks/>
          </p:cNvGrpSpPr>
          <p:nvPr/>
        </p:nvGrpSpPr>
        <p:grpSpPr bwMode="auto">
          <a:xfrm rot="-435390">
            <a:off x="4141788" y="6249988"/>
            <a:ext cx="2817812" cy="165100"/>
            <a:chOff x="3428992" y="3048802"/>
            <a:chExt cx="2817026" cy="165884"/>
          </a:xfrm>
        </p:grpSpPr>
        <p:sp>
          <p:nvSpPr>
            <p:cNvPr id="57" name="Полилиния 5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108" name="Группа 59"/>
          <p:cNvGrpSpPr>
            <a:grpSpLocks/>
          </p:cNvGrpSpPr>
          <p:nvPr/>
        </p:nvGrpSpPr>
        <p:grpSpPr bwMode="auto">
          <a:xfrm>
            <a:off x="3929063" y="6000750"/>
            <a:ext cx="2817812" cy="166688"/>
            <a:chOff x="3428992" y="3048802"/>
            <a:chExt cx="2817026" cy="165884"/>
          </a:xfrm>
        </p:grpSpPr>
        <p:sp>
          <p:nvSpPr>
            <p:cNvPr id="61" name="Полилиния 6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4109" name="Picture 56" descr="G:\работы детей\2.jpg"/>
          <p:cNvPicPr>
            <a:picLocks noChangeAspect="1" noChangeArrowheads="1"/>
          </p:cNvPicPr>
          <p:nvPr/>
        </p:nvPicPr>
        <p:blipFill>
          <a:blip r:embed="rId2"/>
          <a:srcRect l="14839" t="33366" r="17862" b="21126"/>
          <a:stretch>
            <a:fillRect/>
          </a:stretch>
        </p:blipFill>
        <p:spPr bwMode="auto">
          <a:xfrm rot="652583">
            <a:off x="2862263" y="1038225"/>
            <a:ext cx="4605337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1761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1762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8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Кириленко Соня</a:t>
            </a:r>
          </a:p>
        </p:txBody>
      </p:sp>
      <p:grpSp>
        <p:nvGrpSpPr>
          <p:cNvPr id="31749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1750" name="Рисунок 21" descr="1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031" b="743"/>
          <a:stretch>
            <a:fillRect/>
          </a:stretch>
        </p:blipFill>
        <p:spPr>
          <a:xfrm rot="696118">
            <a:off x="2813050" y="842963"/>
            <a:ext cx="4635500" cy="50101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279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279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Кохоев Туукей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91" name="Рисунок 18" descr="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322" b="-562"/>
          <a:stretch>
            <a:fillRect/>
          </a:stretch>
        </p:blipFill>
        <p:spPr>
          <a:xfrm rot="16874328">
            <a:off x="2768600" y="-6350"/>
            <a:ext cx="4970463" cy="66659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3808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3809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6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Чичманов Костя</a:t>
            </a:r>
          </a:p>
        </p:txBody>
      </p:sp>
      <p:grpSp>
        <p:nvGrpSpPr>
          <p:cNvPr id="6" name="Группа 67"/>
          <p:cNvGrpSpPr/>
          <p:nvPr/>
        </p:nvGrpSpPr>
        <p:grpSpPr>
          <a:xfrm rot="21368054">
            <a:off x="219401" y="636377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Полилиния 6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Равнобедренный треугольник 63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Равнобедренный треугольник 64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6" name="Равнобедренный треугольник 65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7" name="Равнобедренный треугольник 66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4" name="Овал 73"/>
          <p:cNvSpPr/>
          <p:nvPr/>
        </p:nvSpPr>
        <p:spPr>
          <a:xfrm rot="1300765">
            <a:off x="2285984" y="6500834"/>
            <a:ext cx="214314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" name="Группа 74"/>
          <p:cNvGrpSpPr/>
          <p:nvPr/>
        </p:nvGrpSpPr>
        <p:grpSpPr>
          <a:xfrm rot="20982029">
            <a:off x="212805" y="6024763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Полилиния 75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8" name="Равнобедренный треугольник 77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9" name="Равнобедренный треугольник 78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0" name="Равнобедренный треугольник 79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1" name="Равнобедренный треугольник 80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81"/>
          <p:cNvGrpSpPr/>
          <p:nvPr/>
        </p:nvGrpSpPr>
        <p:grpSpPr>
          <a:xfrm rot="20382154">
            <a:off x="111250" y="5606664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3" name="Полилиния 82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5" name="Равнобедренный треугольник 84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6" name="Равнобедренный треугольник 85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7" name="Равнобедренный треугольник 86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8" name="Равнобедренный треугольник 87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9" name="Группа 88"/>
          <p:cNvGrpSpPr/>
          <p:nvPr/>
        </p:nvGrpSpPr>
        <p:grpSpPr>
          <a:xfrm>
            <a:off x="3214678" y="635795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Полилиния 8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" name="Равнобедренный треугольник 9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3" name="Равнобедренный треугольник 9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4" name="Равнобедренный треугольник 9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5" name="Равнобедренный треугольник 9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6" name="Овал 95"/>
          <p:cNvSpPr/>
          <p:nvPr/>
        </p:nvSpPr>
        <p:spPr>
          <a:xfrm rot="10800000">
            <a:off x="1785918" y="5715016"/>
            <a:ext cx="214314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1133370" lon="6467660" rev="1001055"/>
            </a:camera>
            <a:lightRig rig="balanced" dir="t">
              <a:rot lat="0" lon="0" rev="6600000"/>
            </a:lightRig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318252">
            <a:off x="285720" y="5643578"/>
            <a:ext cx="214314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5500694" y="6500834"/>
            <a:ext cx="214314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98"/>
          <p:cNvGrpSpPr/>
          <p:nvPr/>
        </p:nvGrpSpPr>
        <p:grpSpPr>
          <a:xfrm rot="10457162">
            <a:off x="2643174" y="6000768"/>
            <a:ext cx="2299483" cy="229458"/>
            <a:chOff x="507206" y="5690394"/>
            <a:chExt cx="2299483" cy="2294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Полилиния 99"/>
            <p:cNvSpPr/>
            <p:nvPr/>
          </p:nvSpPr>
          <p:spPr>
            <a:xfrm>
              <a:off x="507206" y="5734050"/>
              <a:ext cx="71438" cy="159544"/>
            </a:xfrm>
            <a:custGeom>
              <a:avLst/>
              <a:gdLst>
                <a:gd name="connsiteX0" fmla="*/ 61913 w 71438"/>
                <a:gd name="connsiteY0" fmla="*/ 0 h 159544"/>
                <a:gd name="connsiteX1" fmla="*/ 0 w 71438"/>
                <a:gd name="connsiteY1" fmla="*/ 0 h 159544"/>
                <a:gd name="connsiteX2" fmla="*/ 0 w 71438"/>
                <a:gd name="connsiteY2" fmla="*/ 159544 h 159544"/>
                <a:gd name="connsiteX3" fmla="*/ 71438 w 71438"/>
                <a:gd name="connsiteY3" fmla="*/ 157163 h 159544"/>
                <a:gd name="connsiteX4" fmla="*/ 61913 w 71438"/>
                <a:gd name="connsiteY4" fmla="*/ 0 h 15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59544">
                  <a:moveTo>
                    <a:pt x="61913" y="0"/>
                  </a:moveTo>
                  <a:lnTo>
                    <a:pt x="0" y="0"/>
                  </a:lnTo>
                  <a:lnTo>
                    <a:pt x="0" y="159544"/>
                  </a:lnTo>
                  <a:lnTo>
                    <a:pt x="71438" y="157163"/>
                  </a:lnTo>
                  <a:lnTo>
                    <a:pt x="619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>
              <a:off x="538908" y="5690394"/>
              <a:ext cx="2267781" cy="229458"/>
            </a:xfrm>
            <a:custGeom>
              <a:avLst/>
              <a:gdLst>
                <a:gd name="connsiteX0" fmla="*/ 19050 w 2449500"/>
                <a:gd name="connsiteY0" fmla="*/ 0 h 204788"/>
                <a:gd name="connsiteX1" fmla="*/ 2090738 w 2449500"/>
                <a:gd name="connsiteY1" fmla="*/ 0 h 204788"/>
                <a:gd name="connsiteX2" fmla="*/ 2252663 w 2449500"/>
                <a:gd name="connsiteY2" fmla="*/ 76200 h 204788"/>
                <a:gd name="connsiteX3" fmla="*/ 2447925 w 2449500"/>
                <a:gd name="connsiteY3" fmla="*/ 100013 h 204788"/>
                <a:gd name="connsiteX4" fmla="*/ 2443163 w 2449500"/>
                <a:gd name="connsiteY4" fmla="*/ 100013 h 204788"/>
                <a:gd name="connsiteX5" fmla="*/ 2262188 w 2449500"/>
                <a:gd name="connsiteY5" fmla="*/ 123825 h 204788"/>
                <a:gd name="connsiteX6" fmla="*/ 2109788 w 2449500"/>
                <a:gd name="connsiteY6" fmla="*/ 195263 h 204788"/>
                <a:gd name="connsiteX7" fmla="*/ 0 w 2449500"/>
                <a:gd name="connsiteY7" fmla="*/ 204788 h 204788"/>
                <a:gd name="connsiteX8" fmla="*/ 19050 w 2449500"/>
                <a:gd name="connsiteY8" fmla="*/ 0 h 204788"/>
                <a:gd name="connsiteX0" fmla="*/ 0 w 2501920"/>
                <a:gd name="connsiteY0" fmla="*/ 0 h 204788"/>
                <a:gd name="connsiteX1" fmla="*/ 2143158 w 2501920"/>
                <a:gd name="connsiteY1" fmla="*/ 0 h 204788"/>
                <a:gd name="connsiteX2" fmla="*/ 2305083 w 2501920"/>
                <a:gd name="connsiteY2" fmla="*/ 76200 h 204788"/>
                <a:gd name="connsiteX3" fmla="*/ 2500345 w 2501920"/>
                <a:gd name="connsiteY3" fmla="*/ 100013 h 204788"/>
                <a:gd name="connsiteX4" fmla="*/ 2495583 w 2501920"/>
                <a:gd name="connsiteY4" fmla="*/ 100013 h 204788"/>
                <a:gd name="connsiteX5" fmla="*/ 2314608 w 2501920"/>
                <a:gd name="connsiteY5" fmla="*/ 123825 h 204788"/>
                <a:gd name="connsiteX6" fmla="*/ 2162208 w 2501920"/>
                <a:gd name="connsiteY6" fmla="*/ 195263 h 204788"/>
                <a:gd name="connsiteX7" fmla="*/ 52420 w 2501920"/>
                <a:gd name="connsiteY7" fmla="*/ 204788 h 204788"/>
                <a:gd name="connsiteX8" fmla="*/ 0 w 2501920"/>
                <a:gd name="connsiteY8" fmla="*/ 0 h 204788"/>
                <a:gd name="connsiteX0" fmla="*/ 19050 w 2520970"/>
                <a:gd name="connsiteY0" fmla="*/ 0 h 204788"/>
                <a:gd name="connsiteX1" fmla="*/ 2162208 w 2520970"/>
                <a:gd name="connsiteY1" fmla="*/ 0 h 204788"/>
                <a:gd name="connsiteX2" fmla="*/ 2324133 w 2520970"/>
                <a:gd name="connsiteY2" fmla="*/ 76200 h 204788"/>
                <a:gd name="connsiteX3" fmla="*/ 2519395 w 2520970"/>
                <a:gd name="connsiteY3" fmla="*/ 100013 h 204788"/>
                <a:gd name="connsiteX4" fmla="*/ 2514633 w 2520970"/>
                <a:gd name="connsiteY4" fmla="*/ 100013 h 204788"/>
                <a:gd name="connsiteX5" fmla="*/ 2333658 w 2520970"/>
                <a:gd name="connsiteY5" fmla="*/ 123825 h 204788"/>
                <a:gd name="connsiteX6" fmla="*/ 2181258 w 2520970"/>
                <a:gd name="connsiteY6" fmla="*/ 195263 h 204788"/>
                <a:gd name="connsiteX7" fmla="*/ 0 w 2520970"/>
                <a:gd name="connsiteY7" fmla="*/ 204788 h 204788"/>
                <a:gd name="connsiteX8" fmla="*/ 19050 w 2520970"/>
                <a:gd name="connsiteY8" fmla="*/ 0 h 204788"/>
                <a:gd name="connsiteX0" fmla="*/ 233332 w 2520970"/>
                <a:gd name="connsiteY0" fmla="*/ 0 h 347688"/>
                <a:gd name="connsiteX1" fmla="*/ 2162208 w 2520970"/>
                <a:gd name="connsiteY1" fmla="*/ 142900 h 347688"/>
                <a:gd name="connsiteX2" fmla="*/ 2324133 w 2520970"/>
                <a:gd name="connsiteY2" fmla="*/ 219100 h 347688"/>
                <a:gd name="connsiteX3" fmla="*/ 2519395 w 2520970"/>
                <a:gd name="connsiteY3" fmla="*/ 242913 h 347688"/>
                <a:gd name="connsiteX4" fmla="*/ 2514633 w 2520970"/>
                <a:gd name="connsiteY4" fmla="*/ 242913 h 347688"/>
                <a:gd name="connsiteX5" fmla="*/ 2333658 w 2520970"/>
                <a:gd name="connsiteY5" fmla="*/ 266725 h 347688"/>
                <a:gd name="connsiteX6" fmla="*/ 2181258 w 2520970"/>
                <a:gd name="connsiteY6" fmla="*/ 338163 h 347688"/>
                <a:gd name="connsiteX7" fmla="*/ 0 w 2520970"/>
                <a:gd name="connsiteY7" fmla="*/ 347688 h 347688"/>
                <a:gd name="connsiteX8" fmla="*/ 233332 w 2520970"/>
                <a:gd name="connsiteY8" fmla="*/ 0 h 347688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18986 w 2520970"/>
                <a:gd name="connsiteY0" fmla="*/ 0 h 204836"/>
                <a:gd name="connsiteX1" fmla="*/ 2162208 w 2520970"/>
                <a:gd name="connsiteY1" fmla="*/ 48 h 204836"/>
                <a:gd name="connsiteX2" fmla="*/ 2324133 w 2520970"/>
                <a:gd name="connsiteY2" fmla="*/ 76248 h 204836"/>
                <a:gd name="connsiteX3" fmla="*/ 2519395 w 2520970"/>
                <a:gd name="connsiteY3" fmla="*/ 100061 h 204836"/>
                <a:gd name="connsiteX4" fmla="*/ 2514633 w 2520970"/>
                <a:gd name="connsiteY4" fmla="*/ 100061 h 204836"/>
                <a:gd name="connsiteX5" fmla="*/ 2333658 w 2520970"/>
                <a:gd name="connsiteY5" fmla="*/ 123873 h 204836"/>
                <a:gd name="connsiteX6" fmla="*/ 2181258 w 2520970"/>
                <a:gd name="connsiteY6" fmla="*/ 195311 h 204836"/>
                <a:gd name="connsiteX7" fmla="*/ 0 w 2520970"/>
                <a:gd name="connsiteY7" fmla="*/ 204836 h 204836"/>
                <a:gd name="connsiteX8" fmla="*/ 18986 w 2520970"/>
                <a:gd name="connsiteY8" fmla="*/ 0 h 204836"/>
                <a:gd name="connsiteX0" fmla="*/ 0 w 2501984"/>
                <a:gd name="connsiteY0" fmla="*/ 0 h 204836"/>
                <a:gd name="connsiteX1" fmla="*/ 2143222 w 2501984"/>
                <a:gd name="connsiteY1" fmla="*/ 48 h 204836"/>
                <a:gd name="connsiteX2" fmla="*/ 2305147 w 2501984"/>
                <a:gd name="connsiteY2" fmla="*/ 76248 h 204836"/>
                <a:gd name="connsiteX3" fmla="*/ 2500409 w 2501984"/>
                <a:gd name="connsiteY3" fmla="*/ 100061 h 204836"/>
                <a:gd name="connsiteX4" fmla="*/ 2495647 w 2501984"/>
                <a:gd name="connsiteY4" fmla="*/ 100061 h 204836"/>
                <a:gd name="connsiteX5" fmla="*/ 2314672 w 2501984"/>
                <a:gd name="connsiteY5" fmla="*/ 123873 h 204836"/>
                <a:gd name="connsiteX6" fmla="*/ 2162272 w 2501984"/>
                <a:gd name="connsiteY6" fmla="*/ 195311 h 204836"/>
                <a:gd name="connsiteX7" fmla="*/ 266734 w 2501984"/>
                <a:gd name="connsiteY7" fmla="*/ 204836 h 204836"/>
                <a:gd name="connsiteX8" fmla="*/ 0 w 2501984"/>
                <a:gd name="connsiteY8" fmla="*/ 0 h 204836"/>
                <a:gd name="connsiteX0" fmla="*/ 18986 w 2235250"/>
                <a:gd name="connsiteY0" fmla="*/ 0 h 204836"/>
                <a:gd name="connsiteX1" fmla="*/ 1876488 w 2235250"/>
                <a:gd name="connsiteY1" fmla="*/ 48 h 204836"/>
                <a:gd name="connsiteX2" fmla="*/ 2038413 w 2235250"/>
                <a:gd name="connsiteY2" fmla="*/ 76248 h 204836"/>
                <a:gd name="connsiteX3" fmla="*/ 2233675 w 2235250"/>
                <a:gd name="connsiteY3" fmla="*/ 100061 h 204836"/>
                <a:gd name="connsiteX4" fmla="*/ 2228913 w 2235250"/>
                <a:gd name="connsiteY4" fmla="*/ 100061 h 204836"/>
                <a:gd name="connsiteX5" fmla="*/ 2047938 w 2235250"/>
                <a:gd name="connsiteY5" fmla="*/ 123873 h 204836"/>
                <a:gd name="connsiteX6" fmla="*/ 1895538 w 2235250"/>
                <a:gd name="connsiteY6" fmla="*/ 195311 h 204836"/>
                <a:gd name="connsiteX7" fmla="*/ 0 w 2235250"/>
                <a:gd name="connsiteY7" fmla="*/ 204836 h 204836"/>
                <a:gd name="connsiteX8" fmla="*/ 18986 w 2235250"/>
                <a:gd name="connsiteY8" fmla="*/ 0 h 204836"/>
                <a:gd name="connsiteX0" fmla="*/ 34876 w 2251140"/>
                <a:gd name="connsiteY0" fmla="*/ 26987 h 231823"/>
                <a:gd name="connsiteX1" fmla="*/ 1892378 w 2251140"/>
                <a:gd name="connsiteY1" fmla="*/ 27035 h 231823"/>
                <a:gd name="connsiteX2" fmla="*/ 2054303 w 2251140"/>
                <a:gd name="connsiteY2" fmla="*/ 103235 h 231823"/>
                <a:gd name="connsiteX3" fmla="*/ 2249565 w 2251140"/>
                <a:gd name="connsiteY3" fmla="*/ 127048 h 231823"/>
                <a:gd name="connsiteX4" fmla="*/ 2244803 w 2251140"/>
                <a:gd name="connsiteY4" fmla="*/ 127048 h 231823"/>
                <a:gd name="connsiteX5" fmla="*/ 2063828 w 2251140"/>
                <a:gd name="connsiteY5" fmla="*/ 150860 h 231823"/>
                <a:gd name="connsiteX6" fmla="*/ 1911428 w 2251140"/>
                <a:gd name="connsiteY6" fmla="*/ 222298 h 231823"/>
                <a:gd name="connsiteX7" fmla="*/ 15890 w 2251140"/>
                <a:gd name="connsiteY7" fmla="*/ 231823 h 231823"/>
                <a:gd name="connsiteX8" fmla="*/ 34876 w 2251140"/>
                <a:gd name="connsiteY8" fmla="*/ 26987 h 231823"/>
                <a:gd name="connsiteX0" fmla="*/ 38823 w 2255087"/>
                <a:gd name="connsiteY0" fmla="*/ 26987 h 231823"/>
                <a:gd name="connsiteX1" fmla="*/ 1896325 w 2255087"/>
                <a:gd name="connsiteY1" fmla="*/ 27035 h 231823"/>
                <a:gd name="connsiteX2" fmla="*/ 2058250 w 2255087"/>
                <a:gd name="connsiteY2" fmla="*/ 103235 h 231823"/>
                <a:gd name="connsiteX3" fmla="*/ 2253512 w 2255087"/>
                <a:gd name="connsiteY3" fmla="*/ 127048 h 231823"/>
                <a:gd name="connsiteX4" fmla="*/ 2248750 w 2255087"/>
                <a:gd name="connsiteY4" fmla="*/ 127048 h 231823"/>
                <a:gd name="connsiteX5" fmla="*/ 2067775 w 2255087"/>
                <a:gd name="connsiteY5" fmla="*/ 150860 h 231823"/>
                <a:gd name="connsiteX6" fmla="*/ 1915375 w 2255087"/>
                <a:gd name="connsiteY6" fmla="*/ 222298 h 231823"/>
                <a:gd name="connsiteX7" fmla="*/ 19837 w 2255087"/>
                <a:gd name="connsiteY7" fmla="*/ 231823 h 231823"/>
                <a:gd name="connsiteX8" fmla="*/ 38823 w 2255087"/>
                <a:gd name="connsiteY8" fmla="*/ 26987 h 231823"/>
                <a:gd name="connsiteX0" fmla="*/ 51517 w 2267781"/>
                <a:gd name="connsiteY0" fmla="*/ 24622 h 229458"/>
                <a:gd name="connsiteX1" fmla="*/ 1909019 w 2267781"/>
                <a:gd name="connsiteY1" fmla="*/ 24670 h 229458"/>
                <a:gd name="connsiteX2" fmla="*/ 2070944 w 2267781"/>
                <a:gd name="connsiteY2" fmla="*/ 100870 h 229458"/>
                <a:gd name="connsiteX3" fmla="*/ 2266206 w 2267781"/>
                <a:gd name="connsiteY3" fmla="*/ 124683 h 229458"/>
                <a:gd name="connsiteX4" fmla="*/ 2261444 w 2267781"/>
                <a:gd name="connsiteY4" fmla="*/ 124683 h 229458"/>
                <a:gd name="connsiteX5" fmla="*/ 2080469 w 2267781"/>
                <a:gd name="connsiteY5" fmla="*/ 148495 h 229458"/>
                <a:gd name="connsiteX6" fmla="*/ 1928069 w 2267781"/>
                <a:gd name="connsiteY6" fmla="*/ 219933 h 229458"/>
                <a:gd name="connsiteX7" fmla="*/ 32531 w 2267781"/>
                <a:gd name="connsiteY7" fmla="*/ 229458 h 229458"/>
                <a:gd name="connsiteX8" fmla="*/ 51517 w 2267781"/>
                <a:gd name="connsiteY8" fmla="*/ 24622 h 2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7781" h="229458">
                  <a:moveTo>
                    <a:pt x="51517" y="24622"/>
                  </a:moveTo>
                  <a:lnTo>
                    <a:pt x="1909019" y="24670"/>
                  </a:lnTo>
                  <a:lnTo>
                    <a:pt x="2070944" y="100870"/>
                  </a:lnTo>
                  <a:lnTo>
                    <a:pt x="2266206" y="124683"/>
                  </a:lnTo>
                  <a:cubicBezTo>
                    <a:pt x="2267781" y="124880"/>
                    <a:pt x="2263031" y="124683"/>
                    <a:pt x="2261444" y="124683"/>
                  </a:cubicBezTo>
                  <a:lnTo>
                    <a:pt x="2080469" y="148495"/>
                  </a:lnTo>
                  <a:lnTo>
                    <a:pt x="1928069" y="219933"/>
                  </a:lnTo>
                  <a:lnTo>
                    <a:pt x="32531" y="229458"/>
                  </a:lnTo>
                  <a:cubicBezTo>
                    <a:pt x="12694" y="149256"/>
                    <a:pt x="0" y="0"/>
                    <a:pt x="51517" y="246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2" name="Равнобедренный треугольник 101"/>
            <p:cNvSpPr/>
            <p:nvPr/>
          </p:nvSpPr>
          <p:spPr>
            <a:xfrm rot="5400000">
              <a:off x="2678660" y="5710018"/>
              <a:ext cx="45719" cy="202409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Равнобедренный треугольник 102"/>
            <p:cNvSpPr/>
            <p:nvPr/>
          </p:nvSpPr>
          <p:spPr>
            <a:xfrm rot="6612564">
              <a:off x="2499448" y="5740173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Равнобедренный треугольник 103"/>
            <p:cNvSpPr/>
            <p:nvPr/>
          </p:nvSpPr>
          <p:spPr>
            <a:xfrm rot="5400000">
              <a:off x="2496869" y="5775320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Равнобедренный треугольник 104"/>
            <p:cNvSpPr/>
            <p:nvPr/>
          </p:nvSpPr>
          <p:spPr>
            <a:xfrm rot="14987436" flipV="1">
              <a:off x="2499448" y="5809238"/>
              <a:ext cx="36000" cy="72000"/>
            </a:xfrm>
            <a:prstGeom prst="triangle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6" name="Овал 105"/>
          <p:cNvSpPr/>
          <p:nvPr/>
        </p:nvSpPr>
        <p:spPr>
          <a:xfrm rot="20245922">
            <a:off x="3026698" y="5892125"/>
            <a:ext cx="214314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  <a:scene3d>
            <a:camera prst="orthographicFront">
              <a:rot lat="1499953" lon="3899966" rev="21599956"/>
            </a:camera>
            <a:lightRig rig="balanced" dir="t"/>
          </a:scene3d>
          <a:sp3d prstMaterial="plastic">
            <a:bevelT w="25400" h="450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807" name="Рисунок 52" descr="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5" b="2203"/>
          <a:stretch>
            <a:fillRect/>
          </a:stretch>
        </p:blipFill>
        <p:spPr>
          <a:xfrm rot="16904187">
            <a:off x="2673350" y="711200"/>
            <a:ext cx="5092700" cy="53721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Группа 74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4829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0" name="Полилиния 79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4830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8" name="Полилиния 77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20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Котенёва Аня</a:t>
            </a:r>
          </a:p>
        </p:txBody>
      </p:sp>
      <p:grpSp>
        <p:nvGrpSpPr>
          <p:cNvPr id="6" name="Группа 35"/>
          <p:cNvGrpSpPr/>
          <p:nvPr/>
        </p:nvGrpSpPr>
        <p:grpSpPr>
          <a:xfrm>
            <a:off x="3428992" y="6072206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37" name="Полилиния 36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3000">
                  <a:schemeClr val="accent6">
                    <a:lumMod val="60000"/>
                    <a:lumOff val="40000"/>
                  </a:schemeClr>
                </a:gs>
                <a:gs pos="21001">
                  <a:schemeClr val="accent6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6">
                    <a:lumMod val="50000"/>
                  </a:schemeClr>
                </a:gs>
                <a:gs pos="69000">
                  <a:schemeClr val="accent6">
                    <a:lumMod val="75000"/>
                  </a:schemeClr>
                </a:gs>
                <a:gs pos="82001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41"/>
          <p:cNvGrpSpPr/>
          <p:nvPr/>
        </p:nvGrpSpPr>
        <p:grpSpPr>
          <a:xfrm rot="10630514">
            <a:off x="145903" y="620460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3" name="Полилиния 42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3000">
                  <a:schemeClr val="accent2">
                    <a:lumMod val="60000"/>
                    <a:lumOff val="40000"/>
                  </a:schemeClr>
                </a:gs>
                <a:gs pos="21001">
                  <a:schemeClr val="accent2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2">
                    <a:lumMod val="50000"/>
                  </a:schemeClr>
                </a:gs>
                <a:gs pos="69000">
                  <a:schemeClr val="accent2">
                    <a:lumMod val="75000"/>
                  </a:schemeClr>
                </a:gs>
                <a:gs pos="82001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53"/>
          <p:cNvGrpSpPr/>
          <p:nvPr/>
        </p:nvGrpSpPr>
        <p:grpSpPr>
          <a:xfrm rot="350283">
            <a:off x="2714612" y="6291690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55" name="Полилиния 54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3000">
                  <a:schemeClr val="accent1">
                    <a:lumMod val="60000"/>
                    <a:lumOff val="40000"/>
                  </a:schemeClr>
                </a:gs>
                <a:gs pos="21001">
                  <a:schemeClr val="accent1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1">
                    <a:lumMod val="50000"/>
                  </a:schemeClr>
                </a:gs>
                <a:gs pos="69000">
                  <a:schemeClr val="accent1">
                    <a:lumMod val="75000"/>
                  </a:schemeClr>
                </a:gs>
                <a:gs pos="82001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7" name="Полилиния 66"/>
          <p:cNvSpPr/>
          <p:nvPr/>
        </p:nvSpPr>
        <p:spPr>
          <a:xfrm>
            <a:off x="5072066" y="6346864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  <a:scene3d>
            <a:camera prst="orthographicFront">
              <a:rot lat="17699988" lon="0" rev="0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" name="Группа 59"/>
          <p:cNvGrpSpPr/>
          <p:nvPr/>
        </p:nvGrpSpPr>
        <p:grpSpPr>
          <a:xfrm rot="21213561">
            <a:off x="4077614" y="6399119"/>
            <a:ext cx="1917467" cy="209144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61" name="Полилиния 60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20000"/>
                    <a:lumOff val="80000"/>
                  </a:schemeClr>
                </a:gs>
                <a:gs pos="13000">
                  <a:schemeClr val="accent5">
                    <a:lumMod val="60000"/>
                    <a:lumOff val="40000"/>
                  </a:schemeClr>
                </a:gs>
                <a:gs pos="21001">
                  <a:schemeClr val="accent5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5">
                    <a:lumMod val="50000"/>
                  </a:schemeClr>
                </a:gs>
                <a:gs pos="69000">
                  <a:schemeClr val="accent5">
                    <a:lumMod val="75000"/>
                  </a:schemeClr>
                </a:gs>
                <a:gs pos="82001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69" name="Полилиния 68"/>
          <p:cNvSpPr/>
          <p:nvPr/>
        </p:nvSpPr>
        <p:spPr>
          <a:xfrm rot="20371924">
            <a:off x="500034" y="5643578"/>
            <a:ext cx="1090580" cy="439722"/>
          </a:xfrm>
          <a:custGeom>
            <a:avLst/>
            <a:gdLst>
              <a:gd name="connsiteX0" fmla="*/ 0 w 752475"/>
              <a:gd name="connsiteY0" fmla="*/ 69850 h 314325"/>
              <a:gd name="connsiteX1" fmla="*/ 552450 w 752475"/>
              <a:gd name="connsiteY1" fmla="*/ 0 h 314325"/>
              <a:gd name="connsiteX2" fmla="*/ 752475 w 752475"/>
              <a:gd name="connsiteY2" fmla="*/ 222250 h 314325"/>
              <a:gd name="connsiteX3" fmla="*/ 57150 w 752475"/>
              <a:gd name="connsiteY3" fmla="*/ 314325 h 314325"/>
              <a:gd name="connsiteX4" fmla="*/ 0 w 752475"/>
              <a:gd name="connsiteY4" fmla="*/ 69850 h 314325"/>
              <a:gd name="connsiteX0" fmla="*/ 0 w 823945"/>
              <a:gd name="connsiteY0" fmla="*/ 69850 h 314325"/>
              <a:gd name="connsiteX1" fmla="*/ 623920 w 823945"/>
              <a:gd name="connsiteY1" fmla="*/ 0 h 314325"/>
              <a:gd name="connsiteX2" fmla="*/ 823945 w 823945"/>
              <a:gd name="connsiteY2" fmla="*/ 222250 h 314325"/>
              <a:gd name="connsiteX3" fmla="*/ 128620 w 823945"/>
              <a:gd name="connsiteY3" fmla="*/ 314325 h 314325"/>
              <a:gd name="connsiteX4" fmla="*/ 0 w 823945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  <a:gd name="connsiteX0" fmla="*/ 101559 w 925504"/>
              <a:gd name="connsiteY0" fmla="*/ 69850 h 314325"/>
              <a:gd name="connsiteX1" fmla="*/ 725479 w 925504"/>
              <a:gd name="connsiteY1" fmla="*/ 0 h 314325"/>
              <a:gd name="connsiteX2" fmla="*/ 925504 w 925504"/>
              <a:gd name="connsiteY2" fmla="*/ 222250 h 314325"/>
              <a:gd name="connsiteX3" fmla="*/ 230179 w 925504"/>
              <a:gd name="connsiteY3" fmla="*/ 314325 h 314325"/>
              <a:gd name="connsiteX4" fmla="*/ 101559 w 925504"/>
              <a:gd name="connsiteY4" fmla="*/ 69850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504" h="314325">
                <a:moveTo>
                  <a:pt x="101559" y="69850"/>
                </a:moveTo>
                <a:lnTo>
                  <a:pt x="725479" y="0"/>
                </a:lnTo>
                <a:lnTo>
                  <a:pt x="925504" y="222250"/>
                </a:lnTo>
                <a:lnTo>
                  <a:pt x="230179" y="314325"/>
                </a:lnTo>
                <a:cubicBezTo>
                  <a:pt x="122249" y="270915"/>
                  <a:pt x="0" y="175137"/>
                  <a:pt x="101559" y="69850"/>
                </a:cubicBezTo>
                <a:close/>
              </a:path>
            </a:pathLst>
          </a:custGeom>
          <a:gradFill flip="none" rotWithShape="1">
            <a:gsLst>
              <a:gs pos="0">
                <a:srgbClr val="C00000"/>
              </a:gs>
              <a:gs pos="50000">
                <a:srgbClr val="C00000"/>
              </a:gs>
              <a:gs pos="52000">
                <a:srgbClr val="0070C0"/>
              </a:gs>
              <a:gs pos="100000">
                <a:srgbClr val="0070C0"/>
              </a:gs>
            </a:gsLst>
            <a:lin ang="9000000" scaled="0"/>
            <a:tileRect/>
          </a:gradFill>
          <a:ln>
            <a:noFill/>
          </a:ln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8771089" lon="1589490" rev="19256637"/>
            </a:camera>
            <a:lightRig rig="threePt" dir="t"/>
          </a:scene3d>
          <a:sp3d>
            <a:bevelT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" name="Группа 47"/>
          <p:cNvGrpSpPr/>
          <p:nvPr/>
        </p:nvGrpSpPr>
        <p:grpSpPr>
          <a:xfrm>
            <a:off x="714348" y="6357958"/>
            <a:ext cx="2478656" cy="185268"/>
            <a:chOff x="4753027" y="2914650"/>
            <a:chExt cx="2438348" cy="311944"/>
          </a:xfrm>
          <a:effectLst>
            <a:outerShdw blurRad="152400" dir="5400000" sx="90000" sy="-19000" rotWithShape="0">
              <a:prstClr val="black">
                <a:alpha val="61000"/>
              </a:prstClr>
            </a:outerShdw>
          </a:effectLst>
        </p:grpSpPr>
        <p:sp>
          <p:nvSpPr>
            <p:cNvPr id="49" name="Полилиния 48"/>
            <p:cNvSpPr/>
            <p:nvPr/>
          </p:nvSpPr>
          <p:spPr>
            <a:xfrm>
              <a:off x="4753027" y="3000372"/>
              <a:ext cx="222988" cy="142877"/>
            </a:xfrm>
            <a:custGeom>
              <a:avLst/>
              <a:gdLst>
                <a:gd name="connsiteX0" fmla="*/ 142875 w 168275"/>
                <a:gd name="connsiteY0" fmla="*/ 15875 h 153987"/>
                <a:gd name="connsiteX1" fmla="*/ 0 w 168275"/>
                <a:gd name="connsiteY1" fmla="*/ 58737 h 153987"/>
                <a:gd name="connsiteX2" fmla="*/ 0 w 168275"/>
                <a:gd name="connsiteY2" fmla="*/ 108744 h 153987"/>
                <a:gd name="connsiteX3" fmla="*/ 152400 w 168275"/>
                <a:gd name="connsiteY3" fmla="*/ 153987 h 153987"/>
                <a:gd name="connsiteX4" fmla="*/ 142875 w 168275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  <a:gd name="connsiteX0" fmla="*/ 197588 w 222988"/>
                <a:gd name="connsiteY0" fmla="*/ 15875 h 153987"/>
                <a:gd name="connsiteX1" fmla="*/ 54713 w 222988"/>
                <a:gd name="connsiteY1" fmla="*/ 58737 h 153987"/>
                <a:gd name="connsiteX2" fmla="*/ 54713 w 222988"/>
                <a:gd name="connsiteY2" fmla="*/ 108744 h 153987"/>
                <a:gd name="connsiteX3" fmla="*/ 207113 w 222988"/>
                <a:gd name="connsiteY3" fmla="*/ 153987 h 153987"/>
                <a:gd name="connsiteX4" fmla="*/ 197588 w 222988"/>
                <a:gd name="connsiteY4" fmla="*/ 15875 h 15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88" h="153987">
                  <a:moveTo>
                    <a:pt x="197588" y="15875"/>
                  </a:moveTo>
                  <a:cubicBezTo>
                    <a:pt x="172188" y="0"/>
                    <a:pt x="102338" y="44450"/>
                    <a:pt x="54713" y="58737"/>
                  </a:cubicBezTo>
                  <a:cubicBezTo>
                    <a:pt x="0" y="86054"/>
                    <a:pt x="20708" y="97507"/>
                    <a:pt x="54713" y="108744"/>
                  </a:cubicBezTo>
                  <a:lnTo>
                    <a:pt x="207113" y="153987"/>
                  </a:lnTo>
                  <a:cubicBezTo>
                    <a:pt x="199926" y="24607"/>
                    <a:pt x="222988" y="31750"/>
                    <a:pt x="197588" y="15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4907756" y="2914650"/>
              <a:ext cx="361918" cy="311944"/>
            </a:xfrm>
            <a:custGeom>
              <a:avLst/>
              <a:gdLst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90512 w 357187"/>
                <a:gd name="connsiteY4" fmla="*/ 319088 h 319088"/>
                <a:gd name="connsiteX5" fmla="*/ 357187 w 357187"/>
                <a:gd name="connsiteY5" fmla="*/ 138113 h 319088"/>
                <a:gd name="connsiteX6" fmla="*/ 285750 w 357187"/>
                <a:gd name="connsiteY6" fmla="*/ 0 h 319088"/>
                <a:gd name="connsiteX0" fmla="*/ 285750 w 357187"/>
                <a:gd name="connsiteY0" fmla="*/ 0 h 319088"/>
                <a:gd name="connsiteX1" fmla="*/ 0 w 357187"/>
                <a:gd name="connsiteY1" fmla="*/ 102394 h 319088"/>
                <a:gd name="connsiteX2" fmla="*/ 4762 w 357187"/>
                <a:gd name="connsiteY2" fmla="*/ 147638 h 319088"/>
                <a:gd name="connsiteX3" fmla="*/ 7144 w 357187"/>
                <a:gd name="connsiteY3" fmla="*/ 216694 h 319088"/>
                <a:gd name="connsiteX4" fmla="*/ 269133 w 357187"/>
                <a:gd name="connsiteY4" fmla="*/ 311944 h 319088"/>
                <a:gd name="connsiteX5" fmla="*/ 290512 w 357187"/>
                <a:gd name="connsiteY5" fmla="*/ 319088 h 319088"/>
                <a:gd name="connsiteX6" fmla="*/ 357187 w 357187"/>
                <a:gd name="connsiteY6" fmla="*/ 138113 h 319088"/>
                <a:gd name="connsiteX7" fmla="*/ 285750 w 357187"/>
                <a:gd name="connsiteY7" fmla="*/ 0 h 319088"/>
                <a:gd name="connsiteX0" fmla="*/ 285750 w 361918"/>
                <a:gd name="connsiteY0" fmla="*/ 0 h 319064"/>
                <a:gd name="connsiteX1" fmla="*/ 0 w 361918"/>
                <a:gd name="connsiteY1" fmla="*/ 102394 h 319064"/>
                <a:gd name="connsiteX2" fmla="*/ 4762 w 361918"/>
                <a:gd name="connsiteY2" fmla="*/ 147638 h 319064"/>
                <a:gd name="connsiteX3" fmla="*/ 7144 w 361918"/>
                <a:gd name="connsiteY3" fmla="*/ 216694 h 319064"/>
                <a:gd name="connsiteX4" fmla="*/ 269133 w 361918"/>
                <a:gd name="connsiteY4" fmla="*/ 311944 h 319064"/>
                <a:gd name="connsiteX5" fmla="*/ 361918 w 361918"/>
                <a:gd name="connsiteY5" fmla="*/ 319064 h 319064"/>
                <a:gd name="connsiteX6" fmla="*/ 357187 w 361918"/>
                <a:gd name="connsiteY6" fmla="*/ 138113 h 319064"/>
                <a:gd name="connsiteX7" fmla="*/ 285750 w 361918"/>
                <a:gd name="connsiteY7" fmla="*/ 0 h 319064"/>
                <a:gd name="connsiteX0" fmla="*/ 285750 w 361918"/>
                <a:gd name="connsiteY0" fmla="*/ 0 h 311944"/>
                <a:gd name="connsiteX1" fmla="*/ 0 w 361918"/>
                <a:gd name="connsiteY1" fmla="*/ 102394 h 311944"/>
                <a:gd name="connsiteX2" fmla="*/ 4762 w 361918"/>
                <a:gd name="connsiteY2" fmla="*/ 147638 h 311944"/>
                <a:gd name="connsiteX3" fmla="*/ 7144 w 361918"/>
                <a:gd name="connsiteY3" fmla="*/ 216694 h 311944"/>
                <a:gd name="connsiteX4" fmla="*/ 269133 w 361918"/>
                <a:gd name="connsiteY4" fmla="*/ 311944 h 311944"/>
                <a:gd name="connsiteX5" fmla="*/ 361918 w 361918"/>
                <a:gd name="connsiteY5" fmla="*/ 247602 h 311944"/>
                <a:gd name="connsiteX6" fmla="*/ 357187 w 361918"/>
                <a:gd name="connsiteY6" fmla="*/ 138113 h 311944"/>
                <a:gd name="connsiteX7" fmla="*/ 285750 w 361918"/>
                <a:gd name="connsiteY7" fmla="*/ 0 h 311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918" h="311944">
                  <a:moveTo>
                    <a:pt x="285750" y="0"/>
                  </a:moveTo>
                  <a:lnTo>
                    <a:pt x="0" y="102394"/>
                  </a:lnTo>
                  <a:cubicBezTo>
                    <a:pt x="1587" y="117475"/>
                    <a:pt x="62704" y="111128"/>
                    <a:pt x="4762" y="147638"/>
                  </a:cubicBezTo>
                  <a:cubicBezTo>
                    <a:pt x="26985" y="189710"/>
                    <a:pt x="6350" y="193675"/>
                    <a:pt x="7144" y="216694"/>
                  </a:cubicBezTo>
                  <a:lnTo>
                    <a:pt x="269133" y="311944"/>
                  </a:lnTo>
                  <a:lnTo>
                    <a:pt x="361918" y="247602"/>
                  </a:lnTo>
                  <a:lnTo>
                    <a:pt x="357187" y="138113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7038975" y="2921794"/>
              <a:ext cx="152400" cy="302419"/>
            </a:xfrm>
            <a:custGeom>
              <a:avLst/>
              <a:gdLst>
                <a:gd name="connsiteX0" fmla="*/ 88106 w 152400"/>
                <a:gd name="connsiteY0" fmla="*/ 0 h 302419"/>
                <a:gd name="connsiteX1" fmla="*/ 152400 w 152400"/>
                <a:gd name="connsiteY1" fmla="*/ 78581 h 302419"/>
                <a:gd name="connsiteX2" fmla="*/ 150019 w 152400"/>
                <a:gd name="connsiteY2" fmla="*/ 226219 h 302419"/>
                <a:gd name="connsiteX3" fmla="*/ 71438 w 152400"/>
                <a:gd name="connsiteY3" fmla="*/ 302419 h 302419"/>
                <a:gd name="connsiteX4" fmla="*/ 0 w 152400"/>
                <a:gd name="connsiteY4" fmla="*/ 230981 h 302419"/>
                <a:gd name="connsiteX5" fmla="*/ 0 w 152400"/>
                <a:gd name="connsiteY5" fmla="*/ 59531 h 302419"/>
                <a:gd name="connsiteX6" fmla="*/ 88106 w 152400"/>
                <a:gd name="connsiteY6" fmla="*/ 0 h 302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400" h="302419">
                  <a:moveTo>
                    <a:pt x="88106" y="0"/>
                  </a:moveTo>
                  <a:lnTo>
                    <a:pt x="152400" y="78581"/>
                  </a:lnTo>
                  <a:cubicBezTo>
                    <a:pt x="151606" y="127794"/>
                    <a:pt x="150813" y="177006"/>
                    <a:pt x="150019" y="226219"/>
                  </a:cubicBezTo>
                  <a:lnTo>
                    <a:pt x="71438" y="302419"/>
                  </a:lnTo>
                  <a:lnTo>
                    <a:pt x="0" y="230981"/>
                  </a:lnTo>
                  <a:lnTo>
                    <a:pt x="0" y="59531"/>
                  </a:lnTo>
                  <a:lnTo>
                    <a:pt x="88106" y="0"/>
                  </a:ln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169694" y="2919413"/>
              <a:ext cx="1957387" cy="304800"/>
            </a:xfrm>
            <a:custGeom>
              <a:avLst/>
              <a:gdLst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  <a:gd name="connsiteX0" fmla="*/ 2381 w 1957387"/>
                <a:gd name="connsiteY0" fmla="*/ 0 h 304800"/>
                <a:gd name="connsiteX1" fmla="*/ 4762 w 1957387"/>
                <a:gd name="connsiteY1" fmla="*/ 102393 h 304800"/>
                <a:gd name="connsiteX2" fmla="*/ 0 w 1957387"/>
                <a:gd name="connsiteY2" fmla="*/ 219075 h 304800"/>
                <a:gd name="connsiteX3" fmla="*/ 9525 w 1957387"/>
                <a:gd name="connsiteY3" fmla="*/ 300037 h 304800"/>
                <a:gd name="connsiteX4" fmla="*/ 1938337 w 1957387"/>
                <a:gd name="connsiteY4" fmla="*/ 304800 h 304800"/>
                <a:gd name="connsiteX5" fmla="*/ 1897856 w 1957387"/>
                <a:gd name="connsiteY5" fmla="*/ 250031 h 304800"/>
                <a:gd name="connsiteX6" fmla="*/ 1893094 w 1957387"/>
                <a:gd name="connsiteY6" fmla="*/ 85725 h 304800"/>
                <a:gd name="connsiteX7" fmla="*/ 1957387 w 1957387"/>
                <a:gd name="connsiteY7" fmla="*/ 7143 h 304800"/>
                <a:gd name="connsiteX8" fmla="*/ 2381 w 1957387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7387" h="304800">
                  <a:moveTo>
                    <a:pt x="2381" y="0"/>
                  </a:moveTo>
                  <a:cubicBezTo>
                    <a:pt x="3175" y="34131"/>
                    <a:pt x="56352" y="49215"/>
                    <a:pt x="4762" y="102393"/>
                  </a:cubicBezTo>
                  <a:cubicBezTo>
                    <a:pt x="3175" y="141287"/>
                    <a:pt x="63496" y="203996"/>
                    <a:pt x="0" y="219075"/>
                  </a:cubicBezTo>
                  <a:cubicBezTo>
                    <a:pt x="53177" y="279402"/>
                    <a:pt x="6350" y="273050"/>
                    <a:pt x="9525" y="300037"/>
                  </a:cubicBezTo>
                  <a:lnTo>
                    <a:pt x="1938337" y="304800"/>
                  </a:lnTo>
                  <a:lnTo>
                    <a:pt x="1897856" y="250031"/>
                  </a:lnTo>
                  <a:lnTo>
                    <a:pt x="1893094" y="85725"/>
                  </a:lnTo>
                  <a:lnTo>
                    <a:pt x="1957387" y="7143"/>
                  </a:lnTo>
                  <a:lnTo>
                    <a:pt x="238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3000">
                  <a:schemeClr val="accent3">
                    <a:lumMod val="60000"/>
                    <a:lumOff val="40000"/>
                  </a:schemeClr>
                </a:gs>
                <a:gs pos="21001">
                  <a:schemeClr val="accent3">
                    <a:lumMod val="75000"/>
                  </a:schemeClr>
                </a:gs>
                <a:gs pos="63000">
                  <a:srgbClr val="FFFFFF"/>
                </a:gs>
                <a:gs pos="67000">
                  <a:schemeClr val="accent3">
                    <a:lumMod val="50000"/>
                  </a:schemeClr>
                </a:gs>
                <a:gs pos="69000">
                  <a:schemeClr val="accent3">
                    <a:lumMod val="75000"/>
                  </a:schemeClr>
                </a:gs>
                <a:gs pos="82001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7103291" y="3045619"/>
              <a:ext cx="45719" cy="714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4828" name="Рисунок 53" descr="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19" b="-185"/>
          <a:stretch>
            <a:fillRect/>
          </a:stretch>
        </p:blipFill>
        <p:spPr>
          <a:xfrm rot="16859563">
            <a:off x="3086894" y="62706"/>
            <a:ext cx="4408488" cy="64293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Группа 2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587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37" name="Полилиния 3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587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33" name="Полилиния 3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олилиния 3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844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Котенёва Аня</a:t>
            </a:r>
          </a:p>
        </p:txBody>
      </p:sp>
      <p:grpSp>
        <p:nvGrpSpPr>
          <p:cNvPr id="35845" name="Группа 23"/>
          <p:cNvGrpSpPr>
            <a:grpSpLocks/>
          </p:cNvGrpSpPr>
          <p:nvPr/>
        </p:nvGrpSpPr>
        <p:grpSpPr bwMode="auto">
          <a:xfrm>
            <a:off x="142875" y="3429000"/>
            <a:ext cx="1677988" cy="3429000"/>
            <a:chOff x="179307" y="3041661"/>
            <a:chExt cx="1793447" cy="3816339"/>
          </a:xfrm>
        </p:grpSpPr>
        <p:sp>
          <p:nvSpPr>
            <p:cNvPr id="17" name="Овал 16"/>
            <p:cNvSpPr/>
            <p:nvPr/>
          </p:nvSpPr>
          <p:spPr>
            <a:xfrm>
              <a:off x="366364" y="5500702"/>
              <a:ext cx="1500198" cy="1357298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3175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98291" y="5426890"/>
              <a:ext cx="1068528" cy="795076"/>
            </a:xfrm>
            <a:prstGeom prst="ellipse">
              <a:avLst/>
            </a:prstGeom>
            <a:ln>
              <a:noFill/>
            </a:ln>
            <a:scene3d>
              <a:camera prst="orthographicFront">
                <a:rot lat="17399987" lon="0" rev="0"/>
              </a:camera>
              <a:lightRig rig="threePt" dir="t"/>
            </a:scene3d>
            <a:sp3d>
              <a:bevelT w="273050" h="3556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5857" name="Группа 12"/>
            <p:cNvGrpSpPr>
              <a:grpSpLocks/>
            </p:cNvGrpSpPr>
            <p:nvPr/>
          </p:nvGrpSpPr>
          <p:grpSpPr bwMode="auto">
            <a:xfrm rot="20821071" flipH="1">
              <a:off x="179307" y="3041661"/>
              <a:ext cx="703068" cy="2948613"/>
              <a:chOff x="434340" y="1028700"/>
              <a:chExt cx="1449204" cy="5715000"/>
            </a:xfrm>
          </p:grpSpPr>
          <p:sp>
            <p:nvSpPr>
              <p:cNvPr id="12" name="Полилиния 11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525780" y="2125980"/>
                <a:ext cx="651510" cy="4617720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5858" name="Группа 13"/>
            <p:cNvGrpSpPr>
              <a:grpSpLocks/>
            </p:cNvGrpSpPr>
            <p:nvPr/>
          </p:nvGrpSpPr>
          <p:grpSpPr bwMode="auto">
            <a:xfrm rot="586482">
              <a:off x="1314613" y="3066295"/>
              <a:ext cx="658141" cy="2904669"/>
              <a:chOff x="434340" y="1028700"/>
              <a:chExt cx="1449204" cy="5700159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34340" y="1028700"/>
                <a:ext cx="1449204" cy="4732020"/>
              </a:xfrm>
              <a:custGeom>
                <a:avLst/>
                <a:gdLst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17320"/>
                  <a:gd name="connsiteY0" fmla="*/ 4732020 h 4732020"/>
                  <a:gd name="connsiteX1" fmla="*/ 982980 w 1417320"/>
                  <a:gd name="connsiteY1" fmla="*/ 4297680 h 4732020"/>
                  <a:gd name="connsiteX2" fmla="*/ 1417320 w 1417320"/>
                  <a:gd name="connsiteY2" fmla="*/ 811530 h 4732020"/>
                  <a:gd name="connsiteX3" fmla="*/ 937260 w 1417320"/>
                  <a:gd name="connsiteY3" fmla="*/ 0 h 4732020"/>
                  <a:gd name="connsiteX4" fmla="*/ 400050 w 1417320"/>
                  <a:gd name="connsiteY4" fmla="*/ 1120140 h 4732020"/>
                  <a:gd name="connsiteX5" fmla="*/ 0 w 1417320"/>
                  <a:gd name="connsiteY5" fmla="*/ 4537710 h 4732020"/>
                  <a:gd name="connsiteX6" fmla="*/ 331470 w 1417320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417320 w 1429742"/>
                  <a:gd name="connsiteY2" fmla="*/ 811530 h 4732020"/>
                  <a:gd name="connsiteX3" fmla="*/ 937260 w 1429742"/>
                  <a:gd name="connsiteY3" fmla="*/ 0 h 4732020"/>
                  <a:gd name="connsiteX4" fmla="*/ 400050 w 1429742"/>
                  <a:gd name="connsiteY4" fmla="*/ 1120140 h 4732020"/>
                  <a:gd name="connsiteX5" fmla="*/ 0 w 1429742"/>
                  <a:gd name="connsiteY5" fmla="*/ 4537710 h 4732020"/>
                  <a:gd name="connsiteX6" fmla="*/ 331470 w 1429742"/>
                  <a:gd name="connsiteY6" fmla="*/ 4732020 h 4732020"/>
                  <a:gd name="connsiteX0" fmla="*/ 331470 w 1429742"/>
                  <a:gd name="connsiteY0" fmla="*/ 4732020 h 4732020"/>
                  <a:gd name="connsiteX1" fmla="*/ 982980 w 1429742"/>
                  <a:gd name="connsiteY1" fmla="*/ 4297680 h 4732020"/>
                  <a:gd name="connsiteX2" fmla="*/ 1172494 w 1429742"/>
                  <a:gd name="connsiteY2" fmla="*/ 1013460 h 4732020"/>
                  <a:gd name="connsiteX3" fmla="*/ 1417320 w 1429742"/>
                  <a:gd name="connsiteY3" fmla="*/ 811530 h 4732020"/>
                  <a:gd name="connsiteX4" fmla="*/ 937260 w 1429742"/>
                  <a:gd name="connsiteY4" fmla="*/ 0 h 4732020"/>
                  <a:gd name="connsiteX5" fmla="*/ 400050 w 1429742"/>
                  <a:gd name="connsiteY5" fmla="*/ 1120140 h 4732020"/>
                  <a:gd name="connsiteX6" fmla="*/ 0 w 1429742"/>
                  <a:gd name="connsiteY6" fmla="*/ 4537710 h 4732020"/>
                  <a:gd name="connsiteX7" fmla="*/ 331470 w 1429742"/>
                  <a:gd name="connsiteY7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43960 w 1443960"/>
                  <a:gd name="connsiteY2" fmla="*/ 963904 h 4732020"/>
                  <a:gd name="connsiteX3" fmla="*/ 1172494 w 1443960"/>
                  <a:gd name="connsiteY3" fmla="*/ 1013460 h 4732020"/>
                  <a:gd name="connsiteX4" fmla="*/ 1417320 w 1443960"/>
                  <a:gd name="connsiteY4" fmla="*/ 811530 h 4732020"/>
                  <a:gd name="connsiteX5" fmla="*/ 937260 w 1443960"/>
                  <a:gd name="connsiteY5" fmla="*/ 0 h 4732020"/>
                  <a:gd name="connsiteX6" fmla="*/ 400050 w 1443960"/>
                  <a:gd name="connsiteY6" fmla="*/ 1120140 h 4732020"/>
                  <a:gd name="connsiteX7" fmla="*/ 0 w 1443960"/>
                  <a:gd name="connsiteY7" fmla="*/ 4537710 h 4732020"/>
                  <a:gd name="connsiteX8" fmla="*/ 331470 w 1443960"/>
                  <a:gd name="connsiteY8" fmla="*/ 4732020 h 4732020"/>
                  <a:gd name="connsiteX0" fmla="*/ 331470 w 1460634"/>
                  <a:gd name="connsiteY0" fmla="*/ 4732020 h 4732020"/>
                  <a:gd name="connsiteX1" fmla="*/ 982980 w 1460634"/>
                  <a:gd name="connsiteY1" fmla="*/ 4297680 h 4732020"/>
                  <a:gd name="connsiteX2" fmla="*/ 1058194 w 1460634"/>
                  <a:gd name="connsiteY2" fmla="*/ 1562072 h 4732020"/>
                  <a:gd name="connsiteX3" fmla="*/ 1443960 w 1460634"/>
                  <a:gd name="connsiteY3" fmla="*/ 963904 h 4732020"/>
                  <a:gd name="connsiteX4" fmla="*/ 1172494 w 1460634"/>
                  <a:gd name="connsiteY4" fmla="*/ 1013460 h 4732020"/>
                  <a:gd name="connsiteX5" fmla="*/ 1417320 w 1460634"/>
                  <a:gd name="connsiteY5" fmla="*/ 811530 h 4732020"/>
                  <a:gd name="connsiteX6" fmla="*/ 937260 w 1460634"/>
                  <a:gd name="connsiteY6" fmla="*/ 0 h 4732020"/>
                  <a:gd name="connsiteX7" fmla="*/ 400050 w 1460634"/>
                  <a:gd name="connsiteY7" fmla="*/ 1120140 h 4732020"/>
                  <a:gd name="connsiteX8" fmla="*/ 0 w 1460634"/>
                  <a:gd name="connsiteY8" fmla="*/ 4537710 h 4732020"/>
                  <a:gd name="connsiteX9" fmla="*/ 331470 w 1460634"/>
                  <a:gd name="connsiteY9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058194 w 1443960"/>
                  <a:gd name="connsiteY2" fmla="*/ 1562072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415352 w 1443960"/>
                  <a:gd name="connsiteY2" fmla="*/ 1204858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1133448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3960"/>
                  <a:gd name="connsiteY0" fmla="*/ 4732020 h 4732020"/>
                  <a:gd name="connsiteX1" fmla="*/ 982980 w 1443960"/>
                  <a:gd name="connsiteY1" fmla="*/ 4297680 h 4732020"/>
                  <a:gd name="connsiteX2" fmla="*/ 1272444 w 1443960"/>
                  <a:gd name="connsiteY2" fmla="*/ 2419280 h 4732020"/>
                  <a:gd name="connsiteX3" fmla="*/ 1130586 w 1443960"/>
                  <a:gd name="connsiteY3" fmla="*/ 2347870 h 4732020"/>
                  <a:gd name="connsiteX4" fmla="*/ 1443960 w 1443960"/>
                  <a:gd name="connsiteY4" fmla="*/ 963904 h 4732020"/>
                  <a:gd name="connsiteX5" fmla="*/ 1172494 w 1443960"/>
                  <a:gd name="connsiteY5" fmla="*/ 1013460 h 4732020"/>
                  <a:gd name="connsiteX6" fmla="*/ 1417320 w 1443960"/>
                  <a:gd name="connsiteY6" fmla="*/ 811530 h 4732020"/>
                  <a:gd name="connsiteX7" fmla="*/ 937260 w 1443960"/>
                  <a:gd name="connsiteY7" fmla="*/ 0 h 4732020"/>
                  <a:gd name="connsiteX8" fmla="*/ 400050 w 1443960"/>
                  <a:gd name="connsiteY8" fmla="*/ 1120140 h 4732020"/>
                  <a:gd name="connsiteX9" fmla="*/ 0 w 1443960"/>
                  <a:gd name="connsiteY9" fmla="*/ 4537710 h 4732020"/>
                  <a:gd name="connsiteX10" fmla="*/ 331470 w 1443960"/>
                  <a:gd name="connsiteY10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272444 w 1449204"/>
                  <a:gd name="connsiteY2" fmla="*/ 2419280 h 4732020"/>
                  <a:gd name="connsiteX3" fmla="*/ 1130586 w 1449204"/>
                  <a:gd name="connsiteY3" fmla="*/ 2347870 h 4732020"/>
                  <a:gd name="connsiteX4" fmla="*/ 1275366 w 1449204"/>
                  <a:gd name="connsiteY4" fmla="*/ 2285026 h 4732020"/>
                  <a:gd name="connsiteX5" fmla="*/ 1443960 w 1449204"/>
                  <a:gd name="connsiteY5" fmla="*/ 963904 h 4732020"/>
                  <a:gd name="connsiteX6" fmla="*/ 1172494 w 1449204"/>
                  <a:gd name="connsiteY6" fmla="*/ 1013460 h 4732020"/>
                  <a:gd name="connsiteX7" fmla="*/ 1417320 w 1449204"/>
                  <a:gd name="connsiteY7" fmla="*/ 811530 h 4732020"/>
                  <a:gd name="connsiteX8" fmla="*/ 937260 w 1449204"/>
                  <a:gd name="connsiteY8" fmla="*/ 0 h 4732020"/>
                  <a:gd name="connsiteX9" fmla="*/ 400050 w 1449204"/>
                  <a:gd name="connsiteY9" fmla="*/ 1120140 h 4732020"/>
                  <a:gd name="connsiteX10" fmla="*/ 0 w 1449204"/>
                  <a:gd name="connsiteY10" fmla="*/ 4537710 h 4732020"/>
                  <a:gd name="connsiteX11" fmla="*/ 331470 w 1449204"/>
                  <a:gd name="connsiteY11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272444 w 1449204"/>
                  <a:gd name="connsiteY3" fmla="*/ 2419280 h 4732020"/>
                  <a:gd name="connsiteX4" fmla="*/ 1130586 w 1449204"/>
                  <a:gd name="connsiteY4" fmla="*/ 2347870 h 4732020"/>
                  <a:gd name="connsiteX5" fmla="*/ 1275366 w 1449204"/>
                  <a:gd name="connsiteY5" fmla="*/ 2285026 h 4732020"/>
                  <a:gd name="connsiteX6" fmla="*/ 1443960 w 1449204"/>
                  <a:gd name="connsiteY6" fmla="*/ 963904 h 4732020"/>
                  <a:gd name="connsiteX7" fmla="*/ 1172494 w 1449204"/>
                  <a:gd name="connsiteY7" fmla="*/ 1013460 h 4732020"/>
                  <a:gd name="connsiteX8" fmla="*/ 1417320 w 1449204"/>
                  <a:gd name="connsiteY8" fmla="*/ 811530 h 4732020"/>
                  <a:gd name="connsiteX9" fmla="*/ 937260 w 1449204"/>
                  <a:gd name="connsiteY9" fmla="*/ 0 h 4732020"/>
                  <a:gd name="connsiteX10" fmla="*/ 400050 w 1449204"/>
                  <a:gd name="connsiteY10" fmla="*/ 1120140 h 4732020"/>
                  <a:gd name="connsiteX11" fmla="*/ 0 w 1449204"/>
                  <a:gd name="connsiteY11" fmla="*/ 4537710 h 4732020"/>
                  <a:gd name="connsiteX12" fmla="*/ 331470 w 1449204"/>
                  <a:gd name="connsiteY12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961039 w 1449204"/>
                  <a:gd name="connsiteY2" fmla="*/ 3124200 h 4732020"/>
                  <a:gd name="connsiteX3" fmla="*/ 1184879 w 1449204"/>
                  <a:gd name="connsiteY3" fmla="*/ 3009877 h 4732020"/>
                  <a:gd name="connsiteX4" fmla="*/ 1272444 w 1449204"/>
                  <a:gd name="connsiteY4" fmla="*/ 2419280 h 4732020"/>
                  <a:gd name="connsiteX5" fmla="*/ 1130586 w 1449204"/>
                  <a:gd name="connsiteY5" fmla="*/ 2347870 h 4732020"/>
                  <a:gd name="connsiteX6" fmla="*/ 1275366 w 1449204"/>
                  <a:gd name="connsiteY6" fmla="*/ 2285026 h 4732020"/>
                  <a:gd name="connsiteX7" fmla="*/ 1443960 w 1449204"/>
                  <a:gd name="connsiteY7" fmla="*/ 963904 h 4732020"/>
                  <a:gd name="connsiteX8" fmla="*/ 1172494 w 1449204"/>
                  <a:gd name="connsiteY8" fmla="*/ 1013460 h 4732020"/>
                  <a:gd name="connsiteX9" fmla="*/ 1417320 w 1449204"/>
                  <a:gd name="connsiteY9" fmla="*/ 811530 h 4732020"/>
                  <a:gd name="connsiteX10" fmla="*/ 937260 w 1449204"/>
                  <a:gd name="connsiteY10" fmla="*/ 0 h 4732020"/>
                  <a:gd name="connsiteX11" fmla="*/ 400050 w 1449204"/>
                  <a:gd name="connsiteY11" fmla="*/ 1120140 h 4732020"/>
                  <a:gd name="connsiteX12" fmla="*/ 0 w 1449204"/>
                  <a:gd name="connsiteY12" fmla="*/ 4537710 h 4732020"/>
                  <a:gd name="connsiteX13" fmla="*/ 331470 w 1449204"/>
                  <a:gd name="connsiteY13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  <a:gd name="connsiteX0" fmla="*/ 331470 w 1449204"/>
                  <a:gd name="connsiteY0" fmla="*/ 4732020 h 4732020"/>
                  <a:gd name="connsiteX1" fmla="*/ 982980 w 1449204"/>
                  <a:gd name="connsiteY1" fmla="*/ 4297680 h 4732020"/>
                  <a:gd name="connsiteX2" fmla="*/ 1170592 w 1449204"/>
                  <a:gd name="connsiteY2" fmla="*/ 3305175 h 4732020"/>
                  <a:gd name="connsiteX3" fmla="*/ 961039 w 1449204"/>
                  <a:gd name="connsiteY3" fmla="*/ 3124200 h 4732020"/>
                  <a:gd name="connsiteX4" fmla="*/ 1184879 w 1449204"/>
                  <a:gd name="connsiteY4" fmla="*/ 3009877 h 4732020"/>
                  <a:gd name="connsiteX5" fmla="*/ 1272444 w 1449204"/>
                  <a:gd name="connsiteY5" fmla="*/ 2419280 h 4732020"/>
                  <a:gd name="connsiteX6" fmla="*/ 1130586 w 1449204"/>
                  <a:gd name="connsiteY6" fmla="*/ 2347870 h 4732020"/>
                  <a:gd name="connsiteX7" fmla="*/ 1275366 w 1449204"/>
                  <a:gd name="connsiteY7" fmla="*/ 2285026 h 4732020"/>
                  <a:gd name="connsiteX8" fmla="*/ 1443960 w 1449204"/>
                  <a:gd name="connsiteY8" fmla="*/ 963904 h 4732020"/>
                  <a:gd name="connsiteX9" fmla="*/ 1172494 w 1449204"/>
                  <a:gd name="connsiteY9" fmla="*/ 1013460 h 4732020"/>
                  <a:gd name="connsiteX10" fmla="*/ 1417320 w 1449204"/>
                  <a:gd name="connsiteY10" fmla="*/ 811530 h 4732020"/>
                  <a:gd name="connsiteX11" fmla="*/ 937260 w 1449204"/>
                  <a:gd name="connsiteY11" fmla="*/ 0 h 4732020"/>
                  <a:gd name="connsiteX12" fmla="*/ 400050 w 1449204"/>
                  <a:gd name="connsiteY12" fmla="*/ 1120140 h 4732020"/>
                  <a:gd name="connsiteX13" fmla="*/ 0 w 1449204"/>
                  <a:gd name="connsiteY13" fmla="*/ 4537710 h 4732020"/>
                  <a:gd name="connsiteX14" fmla="*/ 331470 w 1449204"/>
                  <a:gd name="connsiteY14" fmla="*/ 4732020 h 473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49204" h="4732020">
                    <a:moveTo>
                      <a:pt x="331470" y="4732020"/>
                    </a:moveTo>
                    <a:lnTo>
                      <a:pt x="982980" y="4297680"/>
                    </a:lnTo>
                    <a:cubicBezTo>
                      <a:pt x="1087120" y="4059873"/>
                      <a:pt x="1174249" y="3500755"/>
                      <a:pt x="1170592" y="3305175"/>
                    </a:cubicBezTo>
                    <a:cubicBezTo>
                      <a:pt x="1071706" y="3182615"/>
                      <a:pt x="1076954" y="3219448"/>
                      <a:pt x="961039" y="3124200"/>
                    </a:cubicBezTo>
                    <a:cubicBezTo>
                      <a:pt x="1199504" y="3081016"/>
                      <a:pt x="1132978" y="3127364"/>
                      <a:pt x="1184879" y="3009877"/>
                    </a:cubicBezTo>
                    <a:cubicBezTo>
                      <a:pt x="1236780" y="2892390"/>
                      <a:pt x="1257686" y="2505806"/>
                      <a:pt x="1272444" y="2419280"/>
                    </a:cubicBezTo>
                    <a:cubicBezTo>
                      <a:pt x="1174695" y="2376747"/>
                      <a:pt x="1246822" y="2404377"/>
                      <a:pt x="1130586" y="2347870"/>
                    </a:cubicBezTo>
                    <a:cubicBezTo>
                      <a:pt x="1166818" y="2326293"/>
                      <a:pt x="1143169" y="2363287"/>
                      <a:pt x="1275366" y="2285026"/>
                    </a:cubicBezTo>
                    <a:cubicBezTo>
                      <a:pt x="1327595" y="2054365"/>
                      <a:pt x="1449204" y="1116304"/>
                      <a:pt x="1443960" y="963904"/>
                    </a:cubicBezTo>
                    <a:lnTo>
                      <a:pt x="1172494" y="1013460"/>
                    </a:lnTo>
                    <a:lnTo>
                      <a:pt x="1417320" y="811530"/>
                    </a:lnTo>
                    <a:cubicBezTo>
                      <a:pt x="1429742" y="289588"/>
                      <a:pt x="1097280" y="270510"/>
                      <a:pt x="937260" y="0"/>
                    </a:cubicBezTo>
                    <a:cubicBezTo>
                      <a:pt x="758190" y="373380"/>
                      <a:pt x="451536" y="548664"/>
                      <a:pt x="400050" y="1120140"/>
                    </a:cubicBezTo>
                    <a:cubicBezTo>
                      <a:pt x="266700" y="2259330"/>
                      <a:pt x="110518" y="3373748"/>
                      <a:pt x="0" y="4537710"/>
                    </a:cubicBezTo>
                    <a:lnTo>
                      <a:pt x="331470" y="473202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600000" scaled="0"/>
                <a:tileRect/>
              </a:gradFill>
              <a:ln w="6350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30572" y="2111142"/>
                <a:ext cx="651511" cy="4617717"/>
              </a:xfrm>
              <a:custGeom>
                <a:avLst/>
                <a:gdLst>
                  <a:gd name="connsiteX0" fmla="*/ 11430 w 651510"/>
                  <a:gd name="connsiteY0" fmla="*/ 4377690 h 4617720"/>
                  <a:gd name="connsiteX1" fmla="*/ 651510 w 651510"/>
                  <a:gd name="connsiteY1" fmla="*/ 0 h 4617720"/>
                  <a:gd name="connsiteX2" fmla="*/ 160020 w 651510"/>
                  <a:gd name="connsiteY2" fmla="*/ 4389120 h 4617720"/>
                  <a:gd name="connsiteX3" fmla="*/ 0 w 651510"/>
                  <a:gd name="connsiteY3" fmla="*/ 4617720 h 4617720"/>
                  <a:gd name="connsiteX4" fmla="*/ 11430 w 651510"/>
                  <a:gd name="connsiteY4" fmla="*/ 4377690 h 4617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1510" h="4617720">
                    <a:moveTo>
                      <a:pt x="11430" y="4377690"/>
                    </a:moveTo>
                    <a:lnTo>
                      <a:pt x="651510" y="0"/>
                    </a:lnTo>
                    <a:lnTo>
                      <a:pt x="160020" y="4389120"/>
                    </a:lnTo>
                    <a:lnTo>
                      <a:pt x="0" y="4617720"/>
                    </a:lnTo>
                    <a:lnTo>
                      <a:pt x="11430" y="4377690"/>
                    </a:lnTo>
                    <a:close/>
                  </a:path>
                </a:pathLst>
              </a:custGeom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9000000" scaled="0"/>
              </a:gradFill>
              <a:ln w="3175"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38100" h="317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Овал 18"/>
            <p:cNvSpPr/>
            <p:nvPr/>
          </p:nvSpPr>
          <p:spPr>
            <a:xfrm>
              <a:off x="761287" y="5776704"/>
              <a:ext cx="714324" cy="1272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5846" name="Группа 19"/>
          <p:cNvGrpSpPr>
            <a:grpSpLocks/>
          </p:cNvGrpSpPr>
          <p:nvPr/>
        </p:nvGrpSpPr>
        <p:grpSpPr bwMode="auto">
          <a:xfrm rot="4349063">
            <a:off x="3492500" y="4357688"/>
            <a:ext cx="658813" cy="3760787"/>
            <a:chOff x="434340" y="1028700"/>
            <a:chExt cx="1449204" cy="5715000"/>
          </a:xfrm>
        </p:grpSpPr>
        <p:sp>
          <p:nvSpPr>
            <p:cNvPr id="21" name="Полилиния 20"/>
            <p:cNvSpPr/>
            <p:nvPr/>
          </p:nvSpPr>
          <p:spPr>
            <a:xfrm>
              <a:off x="434340" y="1028700"/>
              <a:ext cx="1449204" cy="4732020"/>
            </a:xfrm>
            <a:custGeom>
              <a:avLst/>
              <a:gdLst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17320"/>
                <a:gd name="connsiteY0" fmla="*/ 4732020 h 4732020"/>
                <a:gd name="connsiteX1" fmla="*/ 982980 w 1417320"/>
                <a:gd name="connsiteY1" fmla="*/ 4297680 h 4732020"/>
                <a:gd name="connsiteX2" fmla="*/ 1417320 w 1417320"/>
                <a:gd name="connsiteY2" fmla="*/ 811530 h 4732020"/>
                <a:gd name="connsiteX3" fmla="*/ 937260 w 1417320"/>
                <a:gd name="connsiteY3" fmla="*/ 0 h 4732020"/>
                <a:gd name="connsiteX4" fmla="*/ 400050 w 1417320"/>
                <a:gd name="connsiteY4" fmla="*/ 1120140 h 4732020"/>
                <a:gd name="connsiteX5" fmla="*/ 0 w 1417320"/>
                <a:gd name="connsiteY5" fmla="*/ 4537710 h 4732020"/>
                <a:gd name="connsiteX6" fmla="*/ 331470 w 1417320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417320 w 1429742"/>
                <a:gd name="connsiteY2" fmla="*/ 811530 h 4732020"/>
                <a:gd name="connsiteX3" fmla="*/ 937260 w 1429742"/>
                <a:gd name="connsiteY3" fmla="*/ 0 h 4732020"/>
                <a:gd name="connsiteX4" fmla="*/ 400050 w 1429742"/>
                <a:gd name="connsiteY4" fmla="*/ 1120140 h 4732020"/>
                <a:gd name="connsiteX5" fmla="*/ 0 w 1429742"/>
                <a:gd name="connsiteY5" fmla="*/ 4537710 h 4732020"/>
                <a:gd name="connsiteX6" fmla="*/ 331470 w 1429742"/>
                <a:gd name="connsiteY6" fmla="*/ 4732020 h 4732020"/>
                <a:gd name="connsiteX0" fmla="*/ 331470 w 1429742"/>
                <a:gd name="connsiteY0" fmla="*/ 4732020 h 4732020"/>
                <a:gd name="connsiteX1" fmla="*/ 982980 w 1429742"/>
                <a:gd name="connsiteY1" fmla="*/ 4297680 h 4732020"/>
                <a:gd name="connsiteX2" fmla="*/ 1172494 w 1429742"/>
                <a:gd name="connsiteY2" fmla="*/ 1013460 h 4732020"/>
                <a:gd name="connsiteX3" fmla="*/ 1417320 w 1429742"/>
                <a:gd name="connsiteY3" fmla="*/ 811530 h 4732020"/>
                <a:gd name="connsiteX4" fmla="*/ 937260 w 1429742"/>
                <a:gd name="connsiteY4" fmla="*/ 0 h 4732020"/>
                <a:gd name="connsiteX5" fmla="*/ 400050 w 1429742"/>
                <a:gd name="connsiteY5" fmla="*/ 1120140 h 4732020"/>
                <a:gd name="connsiteX6" fmla="*/ 0 w 1429742"/>
                <a:gd name="connsiteY6" fmla="*/ 4537710 h 4732020"/>
                <a:gd name="connsiteX7" fmla="*/ 331470 w 1429742"/>
                <a:gd name="connsiteY7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43960 w 1443960"/>
                <a:gd name="connsiteY2" fmla="*/ 963904 h 4732020"/>
                <a:gd name="connsiteX3" fmla="*/ 1172494 w 1443960"/>
                <a:gd name="connsiteY3" fmla="*/ 1013460 h 4732020"/>
                <a:gd name="connsiteX4" fmla="*/ 1417320 w 1443960"/>
                <a:gd name="connsiteY4" fmla="*/ 811530 h 4732020"/>
                <a:gd name="connsiteX5" fmla="*/ 937260 w 1443960"/>
                <a:gd name="connsiteY5" fmla="*/ 0 h 4732020"/>
                <a:gd name="connsiteX6" fmla="*/ 400050 w 1443960"/>
                <a:gd name="connsiteY6" fmla="*/ 1120140 h 4732020"/>
                <a:gd name="connsiteX7" fmla="*/ 0 w 1443960"/>
                <a:gd name="connsiteY7" fmla="*/ 4537710 h 4732020"/>
                <a:gd name="connsiteX8" fmla="*/ 331470 w 1443960"/>
                <a:gd name="connsiteY8" fmla="*/ 4732020 h 4732020"/>
                <a:gd name="connsiteX0" fmla="*/ 331470 w 1460634"/>
                <a:gd name="connsiteY0" fmla="*/ 4732020 h 4732020"/>
                <a:gd name="connsiteX1" fmla="*/ 982980 w 1460634"/>
                <a:gd name="connsiteY1" fmla="*/ 4297680 h 4732020"/>
                <a:gd name="connsiteX2" fmla="*/ 1058194 w 1460634"/>
                <a:gd name="connsiteY2" fmla="*/ 1562072 h 4732020"/>
                <a:gd name="connsiteX3" fmla="*/ 1443960 w 1460634"/>
                <a:gd name="connsiteY3" fmla="*/ 963904 h 4732020"/>
                <a:gd name="connsiteX4" fmla="*/ 1172494 w 1460634"/>
                <a:gd name="connsiteY4" fmla="*/ 1013460 h 4732020"/>
                <a:gd name="connsiteX5" fmla="*/ 1417320 w 1460634"/>
                <a:gd name="connsiteY5" fmla="*/ 811530 h 4732020"/>
                <a:gd name="connsiteX6" fmla="*/ 937260 w 1460634"/>
                <a:gd name="connsiteY6" fmla="*/ 0 h 4732020"/>
                <a:gd name="connsiteX7" fmla="*/ 400050 w 1460634"/>
                <a:gd name="connsiteY7" fmla="*/ 1120140 h 4732020"/>
                <a:gd name="connsiteX8" fmla="*/ 0 w 1460634"/>
                <a:gd name="connsiteY8" fmla="*/ 4537710 h 4732020"/>
                <a:gd name="connsiteX9" fmla="*/ 331470 w 1460634"/>
                <a:gd name="connsiteY9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058194 w 1443960"/>
                <a:gd name="connsiteY2" fmla="*/ 1562072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415352 w 1443960"/>
                <a:gd name="connsiteY2" fmla="*/ 1204858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1133448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3960"/>
                <a:gd name="connsiteY0" fmla="*/ 4732020 h 4732020"/>
                <a:gd name="connsiteX1" fmla="*/ 982980 w 1443960"/>
                <a:gd name="connsiteY1" fmla="*/ 4297680 h 4732020"/>
                <a:gd name="connsiteX2" fmla="*/ 1272444 w 1443960"/>
                <a:gd name="connsiteY2" fmla="*/ 2419280 h 4732020"/>
                <a:gd name="connsiteX3" fmla="*/ 1130586 w 1443960"/>
                <a:gd name="connsiteY3" fmla="*/ 2347870 h 4732020"/>
                <a:gd name="connsiteX4" fmla="*/ 1443960 w 1443960"/>
                <a:gd name="connsiteY4" fmla="*/ 963904 h 4732020"/>
                <a:gd name="connsiteX5" fmla="*/ 1172494 w 1443960"/>
                <a:gd name="connsiteY5" fmla="*/ 1013460 h 4732020"/>
                <a:gd name="connsiteX6" fmla="*/ 1417320 w 1443960"/>
                <a:gd name="connsiteY6" fmla="*/ 811530 h 4732020"/>
                <a:gd name="connsiteX7" fmla="*/ 937260 w 1443960"/>
                <a:gd name="connsiteY7" fmla="*/ 0 h 4732020"/>
                <a:gd name="connsiteX8" fmla="*/ 400050 w 1443960"/>
                <a:gd name="connsiteY8" fmla="*/ 1120140 h 4732020"/>
                <a:gd name="connsiteX9" fmla="*/ 0 w 1443960"/>
                <a:gd name="connsiteY9" fmla="*/ 4537710 h 4732020"/>
                <a:gd name="connsiteX10" fmla="*/ 331470 w 1443960"/>
                <a:gd name="connsiteY10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272444 w 1449204"/>
                <a:gd name="connsiteY2" fmla="*/ 2419280 h 4732020"/>
                <a:gd name="connsiteX3" fmla="*/ 1130586 w 1449204"/>
                <a:gd name="connsiteY3" fmla="*/ 2347870 h 4732020"/>
                <a:gd name="connsiteX4" fmla="*/ 1275366 w 1449204"/>
                <a:gd name="connsiteY4" fmla="*/ 2285026 h 4732020"/>
                <a:gd name="connsiteX5" fmla="*/ 1443960 w 1449204"/>
                <a:gd name="connsiteY5" fmla="*/ 963904 h 4732020"/>
                <a:gd name="connsiteX6" fmla="*/ 1172494 w 1449204"/>
                <a:gd name="connsiteY6" fmla="*/ 1013460 h 4732020"/>
                <a:gd name="connsiteX7" fmla="*/ 1417320 w 1449204"/>
                <a:gd name="connsiteY7" fmla="*/ 811530 h 4732020"/>
                <a:gd name="connsiteX8" fmla="*/ 937260 w 1449204"/>
                <a:gd name="connsiteY8" fmla="*/ 0 h 4732020"/>
                <a:gd name="connsiteX9" fmla="*/ 400050 w 1449204"/>
                <a:gd name="connsiteY9" fmla="*/ 1120140 h 4732020"/>
                <a:gd name="connsiteX10" fmla="*/ 0 w 1449204"/>
                <a:gd name="connsiteY10" fmla="*/ 4537710 h 4732020"/>
                <a:gd name="connsiteX11" fmla="*/ 331470 w 1449204"/>
                <a:gd name="connsiteY11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272444 w 1449204"/>
                <a:gd name="connsiteY3" fmla="*/ 2419280 h 4732020"/>
                <a:gd name="connsiteX4" fmla="*/ 1130586 w 1449204"/>
                <a:gd name="connsiteY4" fmla="*/ 2347870 h 4732020"/>
                <a:gd name="connsiteX5" fmla="*/ 1275366 w 1449204"/>
                <a:gd name="connsiteY5" fmla="*/ 2285026 h 4732020"/>
                <a:gd name="connsiteX6" fmla="*/ 1443960 w 1449204"/>
                <a:gd name="connsiteY6" fmla="*/ 963904 h 4732020"/>
                <a:gd name="connsiteX7" fmla="*/ 1172494 w 1449204"/>
                <a:gd name="connsiteY7" fmla="*/ 1013460 h 4732020"/>
                <a:gd name="connsiteX8" fmla="*/ 1417320 w 1449204"/>
                <a:gd name="connsiteY8" fmla="*/ 811530 h 4732020"/>
                <a:gd name="connsiteX9" fmla="*/ 937260 w 1449204"/>
                <a:gd name="connsiteY9" fmla="*/ 0 h 4732020"/>
                <a:gd name="connsiteX10" fmla="*/ 400050 w 1449204"/>
                <a:gd name="connsiteY10" fmla="*/ 1120140 h 4732020"/>
                <a:gd name="connsiteX11" fmla="*/ 0 w 1449204"/>
                <a:gd name="connsiteY11" fmla="*/ 4537710 h 4732020"/>
                <a:gd name="connsiteX12" fmla="*/ 331470 w 1449204"/>
                <a:gd name="connsiteY12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961039 w 1449204"/>
                <a:gd name="connsiteY2" fmla="*/ 3124200 h 4732020"/>
                <a:gd name="connsiteX3" fmla="*/ 1184879 w 1449204"/>
                <a:gd name="connsiteY3" fmla="*/ 3009877 h 4732020"/>
                <a:gd name="connsiteX4" fmla="*/ 1272444 w 1449204"/>
                <a:gd name="connsiteY4" fmla="*/ 2419280 h 4732020"/>
                <a:gd name="connsiteX5" fmla="*/ 1130586 w 1449204"/>
                <a:gd name="connsiteY5" fmla="*/ 2347870 h 4732020"/>
                <a:gd name="connsiteX6" fmla="*/ 1275366 w 1449204"/>
                <a:gd name="connsiteY6" fmla="*/ 2285026 h 4732020"/>
                <a:gd name="connsiteX7" fmla="*/ 1443960 w 1449204"/>
                <a:gd name="connsiteY7" fmla="*/ 963904 h 4732020"/>
                <a:gd name="connsiteX8" fmla="*/ 1172494 w 1449204"/>
                <a:gd name="connsiteY8" fmla="*/ 1013460 h 4732020"/>
                <a:gd name="connsiteX9" fmla="*/ 1417320 w 1449204"/>
                <a:gd name="connsiteY9" fmla="*/ 811530 h 4732020"/>
                <a:gd name="connsiteX10" fmla="*/ 937260 w 1449204"/>
                <a:gd name="connsiteY10" fmla="*/ 0 h 4732020"/>
                <a:gd name="connsiteX11" fmla="*/ 400050 w 1449204"/>
                <a:gd name="connsiteY11" fmla="*/ 1120140 h 4732020"/>
                <a:gd name="connsiteX12" fmla="*/ 0 w 1449204"/>
                <a:gd name="connsiteY12" fmla="*/ 4537710 h 4732020"/>
                <a:gd name="connsiteX13" fmla="*/ 331470 w 1449204"/>
                <a:gd name="connsiteY13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  <a:gd name="connsiteX0" fmla="*/ 331470 w 1449204"/>
                <a:gd name="connsiteY0" fmla="*/ 4732020 h 4732020"/>
                <a:gd name="connsiteX1" fmla="*/ 982980 w 1449204"/>
                <a:gd name="connsiteY1" fmla="*/ 4297680 h 4732020"/>
                <a:gd name="connsiteX2" fmla="*/ 1170592 w 1449204"/>
                <a:gd name="connsiteY2" fmla="*/ 3305175 h 4732020"/>
                <a:gd name="connsiteX3" fmla="*/ 961039 w 1449204"/>
                <a:gd name="connsiteY3" fmla="*/ 3124200 h 4732020"/>
                <a:gd name="connsiteX4" fmla="*/ 1184879 w 1449204"/>
                <a:gd name="connsiteY4" fmla="*/ 3009877 h 4732020"/>
                <a:gd name="connsiteX5" fmla="*/ 1272444 w 1449204"/>
                <a:gd name="connsiteY5" fmla="*/ 2419280 h 4732020"/>
                <a:gd name="connsiteX6" fmla="*/ 1130586 w 1449204"/>
                <a:gd name="connsiteY6" fmla="*/ 2347870 h 4732020"/>
                <a:gd name="connsiteX7" fmla="*/ 1275366 w 1449204"/>
                <a:gd name="connsiteY7" fmla="*/ 2285026 h 4732020"/>
                <a:gd name="connsiteX8" fmla="*/ 1443960 w 1449204"/>
                <a:gd name="connsiteY8" fmla="*/ 963904 h 4732020"/>
                <a:gd name="connsiteX9" fmla="*/ 1172494 w 1449204"/>
                <a:gd name="connsiteY9" fmla="*/ 1013460 h 4732020"/>
                <a:gd name="connsiteX10" fmla="*/ 1417320 w 1449204"/>
                <a:gd name="connsiteY10" fmla="*/ 811530 h 4732020"/>
                <a:gd name="connsiteX11" fmla="*/ 937260 w 1449204"/>
                <a:gd name="connsiteY11" fmla="*/ 0 h 4732020"/>
                <a:gd name="connsiteX12" fmla="*/ 400050 w 1449204"/>
                <a:gd name="connsiteY12" fmla="*/ 1120140 h 4732020"/>
                <a:gd name="connsiteX13" fmla="*/ 0 w 1449204"/>
                <a:gd name="connsiteY13" fmla="*/ 4537710 h 4732020"/>
                <a:gd name="connsiteX14" fmla="*/ 331470 w 1449204"/>
                <a:gd name="connsiteY14" fmla="*/ 4732020 h 473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49204" h="4732020">
                  <a:moveTo>
                    <a:pt x="331470" y="4732020"/>
                  </a:moveTo>
                  <a:lnTo>
                    <a:pt x="982980" y="4297680"/>
                  </a:lnTo>
                  <a:cubicBezTo>
                    <a:pt x="1087120" y="4059873"/>
                    <a:pt x="1174249" y="3500755"/>
                    <a:pt x="1170592" y="3305175"/>
                  </a:cubicBezTo>
                  <a:cubicBezTo>
                    <a:pt x="1071706" y="3182615"/>
                    <a:pt x="1076954" y="3219448"/>
                    <a:pt x="961039" y="3124200"/>
                  </a:cubicBezTo>
                  <a:cubicBezTo>
                    <a:pt x="1199504" y="3081016"/>
                    <a:pt x="1132978" y="3127364"/>
                    <a:pt x="1184879" y="3009877"/>
                  </a:cubicBezTo>
                  <a:cubicBezTo>
                    <a:pt x="1236780" y="2892390"/>
                    <a:pt x="1257686" y="2505806"/>
                    <a:pt x="1272444" y="2419280"/>
                  </a:cubicBezTo>
                  <a:cubicBezTo>
                    <a:pt x="1174695" y="2376747"/>
                    <a:pt x="1246822" y="2404377"/>
                    <a:pt x="1130586" y="2347870"/>
                  </a:cubicBezTo>
                  <a:cubicBezTo>
                    <a:pt x="1166818" y="2326293"/>
                    <a:pt x="1143169" y="2363287"/>
                    <a:pt x="1275366" y="2285026"/>
                  </a:cubicBezTo>
                  <a:cubicBezTo>
                    <a:pt x="1327595" y="2054365"/>
                    <a:pt x="1449204" y="1116304"/>
                    <a:pt x="1443960" y="963904"/>
                  </a:cubicBezTo>
                  <a:lnTo>
                    <a:pt x="1172494" y="1013460"/>
                  </a:lnTo>
                  <a:lnTo>
                    <a:pt x="1417320" y="811530"/>
                  </a:lnTo>
                  <a:cubicBezTo>
                    <a:pt x="1429742" y="289588"/>
                    <a:pt x="1097280" y="270510"/>
                    <a:pt x="937260" y="0"/>
                  </a:cubicBezTo>
                  <a:cubicBezTo>
                    <a:pt x="758190" y="373380"/>
                    <a:pt x="451536" y="548664"/>
                    <a:pt x="400050" y="1120140"/>
                  </a:cubicBezTo>
                  <a:cubicBezTo>
                    <a:pt x="266700" y="2259330"/>
                    <a:pt x="110518" y="3373748"/>
                    <a:pt x="0" y="4537710"/>
                  </a:cubicBezTo>
                  <a:lnTo>
                    <a:pt x="331470" y="47320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600000" scaled="0"/>
              <a:tileRect/>
            </a:gra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71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25780" y="2125980"/>
              <a:ext cx="651510" cy="4617720"/>
            </a:xfrm>
            <a:custGeom>
              <a:avLst/>
              <a:gdLst>
                <a:gd name="connsiteX0" fmla="*/ 11430 w 651510"/>
                <a:gd name="connsiteY0" fmla="*/ 4377690 h 4617720"/>
                <a:gd name="connsiteX1" fmla="*/ 651510 w 651510"/>
                <a:gd name="connsiteY1" fmla="*/ 0 h 4617720"/>
                <a:gd name="connsiteX2" fmla="*/ 160020 w 651510"/>
                <a:gd name="connsiteY2" fmla="*/ 4389120 h 4617720"/>
                <a:gd name="connsiteX3" fmla="*/ 0 w 651510"/>
                <a:gd name="connsiteY3" fmla="*/ 4617720 h 4617720"/>
                <a:gd name="connsiteX4" fmla="*/ 11430 w 651510"/>
                <a:gd name="connsiteY4" fmla="*/ 4377690 h 46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510" h="4617720">
                  <a:moveTo>
                    <a:pt x="11430" y="4377690"/>
                  </a:moveTo>
                  <a:lnTo>
                    <a:pt x="651510" y="0"/>
                  </a:lnTo>
                  <a:lnTo>
                    <a:pt x="160020" y="4389120"/>
                  </a:lnTo>
                  <a:lnTo>
                    <a:pt x="0" y="4617720"/>
                  </a:lnTo>
                  <a:lnTo>
                    <a:pt x="11430" y="4377690"/>
                  </a:lnTo>
                  <a:close/>
                </a:path>
              </a:pathLst>
            </a:custGeom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9000000" scaled="0"/>
            </a:gra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h="444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9" name="Капля 38"/>
          <p:cNvSpPr/>
          <p:nvPr/>
        </p:nvSpPr>
        <p:spPr>
          <a:xfrm rot="18551316">
            <a:off x="1890713" y="6570663"/>
            <a:ext cx="73025" cy="73025"/>
          </a:xfrm>
          <a:prstGeom prst="teardrop">
            <a:avLst>
              <a:gd name="adj" fmla="val 14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8" name="Рисунок 26" descr="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5293" b="3629"/>
          <a:stretch>
            <a:fillRect/>
          </a:stretch>
        </p:blipFill>
        <p:spPr>
          <a:xfrm rot="682468">
            <a:off x="2568575" y="779463"/>
            <a:ext cx="5486400" cy="48577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Группа 3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691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45" name="Полилиния 44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691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43" name="Полилиния 4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Полилиния 43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6868" name="Группа 25"/>
          <p:cNvGrpSpPr>
            <a:grpSpLocks/>
          </p:cNvGrpSpPr>
          <p:nvPr/>
        </p:nvGrpSpPr>
        <p:grpSpPr bwMode="auto">
          <a:xfrm rot="7461819">
            <a:off x="241300" y="4556126"/>
            <a:ext cx="2816225" cy="165100"/>
            <a:chOff x="3428992" y="3048802"/>
            <a:chExt cx="2817026" cy="165884"/>
          </a:xfrm>
        </p:grpSpPr>
        <p:sp>
          <p:nvSpPr>
            <p:cNvPr id="27" name="Полилиния 2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6869" name="Группа 29"/>
          <p:cNvGrpSpPr>
            <a:grpSpLocks/>
          </p:cNvGrpSpPr>
          <p:nvPr/>
        </p:nvGrpSpPr>
        <p:grpSpPr bwMode="auto">
          <a:xfrm rot="4525712">
            <a:off x="-687388" y="4802188"/>
            <a:ext cx="2816225" cy="165100"/>
            <a:chOff x="3428992" y="3048802"/>
            <a:chExt cx="2817026" cy="165884"/>
          </a:xfrm>
        </p:grpSpPr>
        <p:sp>
          <p:nvSpPr>
            <p:cNvPr id="31" name="Полилиния 3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" name="Полилиния 24"/>
          <p:cNvSpPr/>
          <p:nvPr/>
        </p:nvSpPr>
        <p:spPr>
          <a:xfrm>
            <a:off x="571472" y="4929198"/>
            <a:ext cx="1000132" cy="1714512"/>
          </a:xfrm>
          <a:custGeom>
            <a:avLst/>
            <a:gdLst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1000132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142844 w 1000132"/>
              <a:gd name="connsiteY3" fmla="*/ 1714512 h 1714512"/>
              <a:gd name="connsiteX4" fmla="*/ 0 w 1000132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2" h="1714512">
                <a:moveTo>
                  <a:pt x="0" y="0"/>
                </a:moveTo>
                <a:lnTo>
                  <a:pt x="1000132" y="0"/>
                </a:lnTo>
                <a:lnTo>
                  <a:pt x="857224" y="1714512"/>
                </a:lnTo>
                <a:lnTo>
                  <a:pt x="142844" y="17145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chemeClr val="accent1">
                  <a:lumMod val="20000"/>
                  <a:lumOff val="80000"/>
                </a:schemeClr>
              </a:gs>
              <a:gs pos="20000">
                <a:schemeClr val="bg1"/>
              </a:gs>
              <a:gs pos="64999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12700"/>
          <a:scene3d>
            <a:camera prst="orthographicFront"/>
            <a:lightRig rig="threePt" dir="t"/>
          </a:scene3d>
          <a:sp3d>
            <a:bevelT w="152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Заголовок 33"/>
          <p:cNvSpPr txBox="1">
            <a:spLocks/>
          </p:cNvSpPr>
          <p:nvPr/>
        </p:nvSpPr>
        <p:spPr>
          <a:xfrm rot="684004">
            <a:off x="3009900" y="333375"/>
            <a:ext cx="6138863" cy="56673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err="1">
                <a:latin typeface="+mj-lt"/>
                <a:ea typeface="+mj-ea"/>
                <a:cs typeface="+mj-cs"/>
              </a:rPr>
              <a:t>Шанина</a:t>
            </a:r>
            <a:r>
              <a:rPr lang="ru-RU" sz="2800" b="1" dirty="0">
                <a:latin typeface="+mj-lt"/>
                <a:ea typeface="+mj-ea"/>
                <a:cs typeface="+mj-cs"/>
              </a:rPr>
              <a:t> Катя</a:t>
            </a:r>
          </a:p>
        </p:txBody>
      </p:sp>
      <p:grpSp>
        <p:nvGrpSpPr>
          <p:cNvPr id="8" name="Группа 33"/>
          <p:cNvGrpSpPr/>
          <p:nvPr/>
        </p:nvGrpSpPr>
        <p:grpSpPr>
          <a:xfrm>
            <a:off x="5643570" y="5286388"/>
            <a:ext cx="2500330" cy="1357322"/>
            <a:chOff x="428596" y="5000636"/>
            <a:chExt cx="2500330" cy="1357322"/>
          </a:xfrm>
          <a:scene3d>
            <a:camera prst="isometricOffAxis1Top"/>
            <a:lightRig rig="threePt" dir="t"/>
          </a:scene3d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428596" y="5000636"/>
              <a:ext cx="2500330" cy="13573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sp3d>
              <a:bevelT w="1143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71472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1142976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714480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285984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285984" y="5715016"/>
              <a:ext cx="500066" cy="50006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1714480" y="5715016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142976" y="5715016"/>
              <a:ext cx="500066" cy="500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71472" y="5715016"/>
              <a:ext cx="500066" cy="5000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6875" name="Группа 19"/>
          <p:cNvGrpSpPr>
            <a:grpSpLocks/>
          </p:cNvGrpSpPr>
          <p:nvPr/>
        </p:nvGrpSpPr>
        <p:grpSpPr bwMode="auto">
          <a:xfrm rot="-435390">
            <a:off x="4141788" y="6249988"/>
            <a:ext cx="2817812" cy="165100"/>
            <a:chOff x="3428992" y="3048802"/>
            <a:chExt cx="2817026" cy="165884"/>
          </a:xfrm>
        </p:grpSpPr>
        <p:sp>
          <p:nvSpPr>
            <p:cNvPr id="57" name="Полилиния 5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6876" name="Группа 59"/>
          <p:cNvGrpSpPr>
            <a:grpSpLocks/>
          </p:cNvGrpSpPr>
          <p:nvPr/>
        </p:nvGrpSpPr>
        <p:grpSpPr bwMode="auto">
          <a:xfrm>
            <a:off x="3929063" y="6000750"/>
            <a:ext cx="2817812" cy="166688"/>
            <a:chOff x="3428992" y="3048802"/>
            <a:chExt cx="2817026" cy="165884"/>
          </a:xfrm>
        </p:grpSpPr>
        <p:sp>
          <p:nvSpPr>
            <p:cNvPr id="61" name="Полилиния 6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36877" name="Picture 2" descr="K:\работы детей\работы детей 2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1285875"/>
            <a:ext cx="4173537" cy="404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7905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7906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2" name="Рисунок 20" descr="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459" b="1736"/>
          <a:stretch>
            <a:fillRect/>
          </a:stretch>
        </p:blipFill>
        <p:spPr>
          <a:xfrm rot="692271">
            <a:off x="2378075" y="830263"/>
            <a:ext cx="5956300" cy="5102225"/>
          </a:xfrm>
        </p:spPr>
      </p:pic>
      <p:sp>
        <p:nvSpPr>
          <p:cNvPr id="37893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Котенёва Аня</a:t>
            </a:r>
          </a:p>
        </p:txBody>
      </p:sp>
      <p:grpSp>
        <p:nvGrpSpPr>
          <p:cNvPr id="37894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38936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8937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916" name="Рисунок 17" descr="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-943" b="50"/>
          <a:stretch>
            <a:fillRect/>
          </a:stretch>
        </p:blipFill>
        <p:spPr>
          <a:xfrm rot="692271">
            <a:off x="2887663" y="796925"/>
            <a:ext cx="4910137" cy="5087938"/>
          </a:xfrm>
        </p:spPr>
      </p:pic>
      <p:sp>
        <p:nvSpPr>
          <p:cNvPr id="38917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Шанина Катя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5137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138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24" name="Рисунок 21" descr="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8587" t="5809" r="-1361" b="30298"/>
          <a:stretch>
            <a:fillRect/>
          </a:stretch>
        </p:blipFill>
        <p:spPr>
          <a:xfrm rot="692271">
            <a:off x="2941638" y="1147763"/>
            <a:ext cx="4760912" cy="4179887"/>
          </a:xfrm>
        </p:spPr>
      </p:pic>
      <p:sp>
        <p:nvSpPr>
          <p:cNvPr id="5125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5126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39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619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45" name="Полилиния 44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9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43" name="Полилиния 42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Полилиния 43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148" name="Группа 25"/>
          <p:cNvGrpSpPr>
            <a:grpSpLocks/>
          </p:cNvGrpSpPr>
          <p:nvPr/>
        </p:nvGrpSpPr>
        <p:grpSpPr bwMode="auto">
          <a:xfrm rot="7461819">
            <a:off x="241300" y="4556126"/>
            <a:ext cx="2816225" cy="165100"/>
            <a:chOff x="3428992" y="3048802"/>
            <a:chExt cx="2817026" cy="165884"/>
          </a:xfrm>
        </p:grpSpPr>
        <p:sp>
          <p:nvSpPr>
            <p:cNvPr id="27" name="Полилиния 2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149" name="Группа 29"/>
          <p:cNvGrpSpPr>
            <a:grpSpLocks/>
          </p:cNvGrpSpPr>
          <p:nvPr/>
        </p:nvGrpSpPr>
        <p:grpSpPr bwMode="auto">
          <a:xfrm rot="4525712">
            <a:off x="-687388" y="4802188"/>
            <a:ext cx="2816225" cy="165100"/>
            <a:chOff x="3428992" y="3048802"/>
            <a:chExt cx="2817026" cy="165884"/>
          </a:xfrm>
        </p:grpSpPr>
        <p:sp>
          <p:nvSpPr>
            <p:cNvPr id="31" name="Полилиния 3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" name="Полилиния 24"/>
          <p:cNvSpPr/>
          <p:nvPr/>
        </p:nvSpPr>
        <p:spPr>
          <a:xfrm>
            <a:off x="571472" y="4929198"/>
            <a:ext cx="1000132" cy="1714512"/>
          </a:xfrm>
          <a:custGeom>
            <a:avLst/>
            <a:gdLst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1000132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142844 w 1000132"/>
              <a:gd name="connsiteY3" fmla="*/ 1714512 h 1714512"/>
              <a:gd name="connsiteX4" fmla="*/ 0 w 1000132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2" h="1714512">
                <a:moveTo>
                  <a:pt x="0" y="0"/>
                </a:moveTo>
                <a:lnTo>
                  <a:pt x="1000132" y="0"/>
                </a:lnTo>
                <a:lnTo>
                  <a:pt x="857224" y="1714512"/>
                </a:lnTo>
                <a:lnTo>
                  <a:pt x="142844" y="17145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chemeClr val="accent1">
                  <a:lumMod val="20000"/>
                  <a:lumOff val="80000"/>
                </a:schemeClr>
              </a:gs>
              <a:gs pos="20000">
                <a:schemeClr val="bg1"/>
              </a:gs>
              <a:gs pos="64999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12700"/>
          <a:scene3d>
            <a:camera prst="orthographicFront"/>
            <a:lightRig rig="threePt" dir="t"/>
          </a:scene3d>
          <a:sp3d>
            <a:bevelT w="152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Заголовок 33"/>
          <p:cNvSpPr txBox="1">
            <a:spLocks/>
          </p:cNvSpPr>
          <p:nvPr/>
        </p:nvSpPr>
        <p:spPr>
          <a:xfrm rot="684004">
            <a:off x="3009900" y="333375"/>
            <a:ext cx="6138863" cy="56673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Кожанова </a:t>
            </a:r>
            <a:r>
              <a:rPr lang="ru-RU" sz="2800" b="1" dirty="0" err="1">
                <a:latin typeface="+mj-lt"/>
                <a:ea typeface="+mj-ea"/>
                <a:cs typeface="+mj-cs"/>
              </a:rPr>
              <a:t>Алия</a:t>
            </a: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8" name="Группа 33"/>
          <p:cNvGrpSpPr/>
          <p:nvPr/>
        </p:nvGrpSpPr>
        <p:grpSpPr>
          <a:xfrm>
            <a:off x="5643570" y="5286388"/>
            <a:ext cx="2500330" cy="1357322"/>
            <a:chOff x="428596" y="5000636"/>
            <a:chExt cx="2500330" cy="1357322"/>
          </a:xfrm>
          <a:scene3d>
            <a:camera prst="isometricOffAxis1Top"/>
            <a:lightRig rig="threePt" dir="t"/>
          </a:scene3d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428596" y="5000636"/>
              <a:ext cx="2500330" cy="13573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sp3d>
              <a:bevelT w="1143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571472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1142976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714480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2285984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2285984" y="5715016"/>
              <a:ext cx="500066" cy="50006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1714480" y="5715016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1142976" y="5715016"/>
              <a:ext cx="500066" cy="500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71472" y="5715016"/>
              <a:ext cx="500066" cy="5000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155" name="Группа 19"/>
          <p:cNvGrpSpPr>
            <a:grpSpLocks/>
          </p:cNvGrpSpPr>
          <p:nvPr/>
        </p:nvGrpSpPr>
        <p:grpSpPr bwMode="auto">
          <a:xfrm rot="-435390">
            <a:off x="4141788" y="6249988"/>
            <a:ext cx="2817812" cy="165100"/>
            <a:chOff x="3428992" y="3048802"/>
            <a:chExt cx="2817026" cy="165884"/>
          </a:xfrm>
        </p:grpSpPr>
        <p:sp>
          <p:nvSpPr>
            <p:cNvPr id="57" name="Полилиния 5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6156" name="Группа 59"/>
          <p:cNvGrpSpPr>
            <a:grpSpLocks/>
          </p:cNvGrpSpPr>
          <p:nvPr/>
        </p:nvGrpSpPr>
        <p:grpSpPr bwMode="auto">
          <a:xfrm>
            <a:off x="3929063" y="6000750"/>
            <a:ext cx="2817812" cy="166688"/>
            <a:chOff x="3428992" y="3048802"/>
            <a:chExt cx="2817026" cy="165884"/>
          </a:xfrm>
        </p:grpSpPr>
        <p:sp>
          <p:nvSpPr>
            <p:cNvPr id="61" name="Полилиния 6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6157" name="Picture 2" descr="G:\работы детей\13.jpg"/>
          <p:cNvPicPr>
            <a:picLocks noChangeAspect="1" noChangeArrowheads="1"/>
          </p:cNvPicPr>
          <p:nvPr/>
        </p:nvPicPr>
        <p:blipFill>
          <a:blip r:embed="rId2"/>
          <a:srcRect l="8984" t="19727" r="11914" b="36328"/>
          <a:stretch>
            <a:fillRect/>
          </a:stretch>
        </p:blipFill>
        <p:spPr bwMode="auto">
          <a:xfrm rot="724287">
            <a:off x="2274888" y="1209675"/>
            <a:ext cx="6281737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7185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6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72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Имангажинова Галия</a:t>
            </a:r>
          </a:p>
        </p:txBody>
      </p:sp>
      <p:grpSp>
        <p:nvGrpSpPr>
          <p:cNvPr id="7173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7174" name="Рисунок 22" descr="1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2579" t="12500" r="24854" b="27879"/>
          <a:stretch>
            <a:fillRect/>
          </a:stretch>
        </p:blipFill>
        <p:spPr>
          <a:xfrm rot="16897074">
            <a:off x="2907506" y="1135857"/>
            <a:ext cx="4518025" cy="430688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41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8242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47" name="Полилиния 46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Полилиния 47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43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45" name="Полилиния 44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6" name="Рисунок 38" descr="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723" t="16289" r="3033" b="39166"/>
          <a:stretch>
            <a:fillRect/>
          </a:stretch>
        </p:blipFill>
        <p:spPr>
          <a:xfrm rot="692271">
            <a:off x="2133600" y="1122363"/>
            <a:ext cx="6564313" cy="3429000"/>
          </a:xfrm>
        </p:spPr>
      </p:pic>
      <p:grpSp>
        <p:nvGrpSpPr>
          <p:cNvPr id="8197" name="Группа 25"/>
          <p:cNvGrpSpPr>
            <a:grpSpLocks/>
          </p:cNvGrpSpPr>
          <p:nvPr/>
        </p:nvGrpSpPr>
        <p:grpSpPr bwMode="auto">
          <a:xfrm rot="7461819">
            <a:off x="241300" y="4556126"/>
            <a:ext cx="2816225" cy="165100"/>
            <a:chOff x="3428992" y="3048802"/>
            <a:chExt cx="2817026" cy="165884"/>
          </a:xfrm>
        </p:grpSpPr>
        <p:sp>
          <p:nvSpPr>
            <p:cNvPr id="27" name="Полилиния 2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198" name="Группа 29"/>
          <p:cNvGrpSpPr>
            <a:grpSpLocks/>
          </p:cNvGrpSpPr>
          <p:nvPr/>
        </p:nvGrpSpPr>
        <p:grpSpPr bwMode="auto">
          <a:xfrm rot="4525712">
            <a:off x="-687388" y="4802188"/>
            <a:ext cx="2816225" cy="165100"/>
            <a:chOff x="3428992" y="3048802"/>
            <a:chExt cx="2817026" cy="165884"/>
          </a:xfrm>
        </p:grpSpPr>
        <p:sp>
          <p:nvSpPr>
            <p:cNvPr id="31" name="Полилиния 3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5" name="Полилиния 24"/>
          <p:cNvSpPr/>
          <p:nvPr/>
        </p:nvSpPr>
        <p:spPr>
          <a:xfrm>
            <a:off x="571472" y="4929198"/>
            <a:ext cx="1000132" cy="1714512"/>
          </a:xfrm>
          <a:custGeom>
            <a:avLst/>
            <a:gdLst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1000132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0 w 1000132"/>
              <a:gd name="connsiteY3" fmla="*/ 1714512 h 1714512"/>
              <a:gd name="connsiteX4" fmla="*/ 0 w 1000132"/>
              <a:gd name="connsiteY4" fmla="*/ 0 h 1714512"/>
              <a:gd name="connsiteX0" fmla="*/ 0 w 1000132"/>
              <a:gd name="connsiteY0" fmla="*/ 0 h 1714512"/>
              <a:gd name="connsiteX1" fmla="*/ 1000132 w 1000132"/>
              <a:gd name="connsiteY1" fmla="*/ 0 h 1714512"/>
              <a:gd name="connsiteX2" fmla="*/ 857224 w 1000132"/>
              <a:gd name="connsiteY2" fmla="*/ 1714512 h 1714512"/>
              <a:gd name="connsiteX3" fmla="*/ 142844 w 1000132"/>
              <a:gd name="connsiteY3" fmla="*/ 1714512 h 1714512"/>
              <a:gd name="connsiteX4" fmla="*/ 0 w 1000132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2" h="1714512">
                <a:moveTo>
                  <a:pt x="0" y="0"/>
                </a:moveTo>
                <a:lnTo>
                  <a:pt x="1000132" y="0"/>
                </a:lnTo>
                <a:lnTo>
                  <a:pt x="857224" y="1714512"/>
                </a:lnTo>
                <a:lnTo>
                  <a:pt x="142844" y="171451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8000">
                <a:schemeClr val="accent1">
                  <a:lumMod val="20000"/>
                  <a:lumOff val="80000"/>
                </a:schemeClr>
              </a:gs>
              <a:gs pos="20000">
                <a:schemeClr val="bg1"/>
              </a:gs>
              <a:gs pos="64999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12700"/>
          <a:scene3d>
            <a:camera prst="orthographicFront"/>
            <a:lightRig rig="threePt" dir="t"/>
          </a:scene3d>
          <a:sp3d>
            <a:bevelT w="152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0" name="Группа 33"/>
          <p:cNvGrpSpPr/>
          <p:nvPr/>
        </p:nvGrpSpPr>
        <p:grpSpPr>
          <a:xfrm>
            <a:off x="5643570" y="5286388"/>
            <a:ext cx="2500330" cy="1357322"/>
            <a:chOff x="428596" y="5000636"/>
            <a:chExt cx="2500330" cy="1357322"/>
          </a:xfrm>
          <a:scene3d>
            <a:camera prst="isometricOffAxis1Top"/>
            <a:lightRig rig="threeP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5000636"/>
              <a:ext cx="2500330" cy="135732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sp3d>
              <a:bevelT w="114300" h="1587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71472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142976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714480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2285984" y="5143512"/>
              <a:ext cx="500066" cy="50006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285984" y="5715016"/>
              <a:ext cx="500066" cy="50006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714480" y="5715016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142976" y="5715016"/>
              <a:ext cx="500066" cy="5000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71472" y="5715016"/>
              <a:ext cx="500066" cy="50006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203" name="Группа 19"/>
          <p:cNvGrpSpPr>
            <a:grpSpLocks/>
          </p:cNvGrpSpPr>
          <p:nvPr/>
        </p:nvGrpSpPr>
        <p:grpSpPr bwMode="auto">
          <a:xfrm rot="-435390">
            <a:off x="4141788" y="6249988"/>
            <a:ext cx="2817812" cy="165100"/>
            <a:chOff x="3428992" y="3048802"/>
            <a:chExt cx="2817026" cy="165884"/>
          </a:xfrm>
        </p:grpSpPr>
        <p:sp>
          <p:nvSpPr>
            <p:cNvPr id="21" name="Полилиния 20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204" name="Группа 15"/>
          <p:cNvGrpSpPr>
            <a:grpSpLocks/>
          </p:cNvGrpSpPr>
          <p:nvPr/>
        </p:nvGrpSpPr>
        <p:grpSpPr bwMode="auto">
          <a:xfrm>
            <a:off x="3929063" y="6000750"/>
            <a:ext cx="2817812" cy="166688"/>
            <a:chOff x="3428992" y="3048802"/>
            <a:chExt cx="2817026" cy="165884"/>
          </a:xfrm>
        </p:grpSpPr>
        <p:sp>
          <p:nvSpPr>
            <p:cNvPr id="17" name="Полилиния 16"/>
            <p:cNvSpPr/>
            <p:nvPr/>
          </p:nvSpPr>
          <p:spPr>
            <a:xfrm>
              <a:off x="5905490" y="3048802"/>
              <a:ext cx="340528" cy="115883"/>
            </a:xfrm>
            <a:custGeom>
              <a:avLst/>
              <a:gdLst>
                <a:gd name="connsiteX0" fmla="*/ 7144 w 247650"/>
                <a:gd name="connsiteY0" fmla="*/ 0 h 107157"/>
                <a:gd name="connsiteX1" fmla="*/ 147637 w 247650"/>
                <a:gd name="connsiteY1" fmla="*/ 23813 h 107157"/>
                <a:gd name="connsiteX2" fmla="*/ 247650 w 247650"/>
                <a:gd name="connsiteY2" fmla="*/ 0 h 107157"/>
                <a:gd name="connsiteX3" fmla="*/ 0 w 247650"/>
                <a:gd name="connsiteY3" fmla="*/ 107157 h 107157"/>
                <a:gd name="connsiteX4" fmla="*/ 7144 w 247650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0 h 107157"/>
                <a:gd name="connsiteX1" fmla="*/ 240515 w 340528"/>
                <a:gd name="connsiteY1" fmla="*/ 23813 h 107157"/>
                <a:gd name="connsiteX2" fmla="*/ 340528 w 340528"/>
                <a:gd name="connsiteY2" fmla="*/ 0 h 107157"/>
                <a:gd name="connsiteX3" fmla="*/ 92878 w 340528"/>
                <a:gd name="connsiteY3" fmla="*/ 107157 h 107157"/>
                <a:gd name="connsiteX4" fmla="*/ 100022 w 340528"/>
                <a:gd name="connsiteY4" fmla="*/ 0 h 10715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22220 h 129377"/>
                <a:gd name="connsiteX1" fmla="*/ 240515 w 340528"/>
                <a:gd name="connsiteY1" fmla="*/ 46033 h 129377"/>
                <a:gd name="connsiteX2" fmla="*/ 340528 w 340528"/>
                <a:gd name="connsiteY2" fmla="*/ 22220 h 129377"/>
                <a:gd name="connsiteX3" fmla="*/ 92878 w 340528"/>
                <a:gd name="connsiteY3" fmla="*/ 129377 h 129377"/>
                <a:gd name="connsiteX4" fmla="*/ 100022 w 340528"/>
                <a:gd name="connsiteY4" fmla="*/ 22220 h 129377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  <a:gd name="connsiteX0" fmla="*/ 100022 w 340528"/>
                <a:gd name="connsiteY0" fmla="*/ 8726 h 115883"/>
                <a:gd name="connsiteX1" fmla="*/ 240515 w 340528"/>
                <a:gd name="connsiteY1" fmla="*/ 32539 h 115883"/>
                <a:gd name="connsiteX2" fmla="*/ 340528 w 340528"/>
                <a:gd name="connsiteY2" fmla="*/ 8726 h 115883"/>
                <a:gd name="connsiteX3" fmla="*/ 92878 w 340528"/>
                <a:gd name="connsiteY3" fmla="*/ 115883 h 115883"/>
                <a:gd name="connsiteX4" fmla="*/ 100022 w 340528"/>
                <a:gd name="connsiteY4" fmla="*/ 8726 h 11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8" h="115883">
                  <a:moveTo>
                    <a:pt x="100022" y="8726"/>
                  </a:moveTo>
                  <a:cubicBezTo>
                    <a:pt x="199220" y="0"/>
                    <a:pt x="174613" y="48418"/>
                    <a:pt x="240515" y="32539"/>
                  </a:cubicBezTo>
                  <a:cubicBezTo>
                    <a:pt x="321444" y="5559"/>
                    <a:pt x="307190" y="16664"/>
                    <a:pt x="340528" y="8726"/>
                  </a:cubicBezTo>
                  <a:cubicBezTo>
                    <a:pt x="257978" y="44445"/>
                    <a:pt x="308768" y="84929"/>
                    <a:pt x="92878" y="115883"/>
                  </a:cubicBezTo>
                  <a:cubicBezTo>
                    <a:pt x="26193" y="108741"/>
                    <a:pt x="0" y="30160"/>
                    <a:pt x="100022" y="872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>
              <a:bevelT w="1016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428992" y="3071810"/>
              <a:ext cx="2368517" cy="142876"/>
            </a:xfrm>
            <a:custGeom>
              <a:avLst/>
              <a:gdLst>
                <a:gd name="connsiteX0" fmla="*/ 3413760 w 3413760"/>
                <a:gd name="connsiteY0" fmla="*/ 0 h 182880"/>
                <a:gd name="connsiteX1" fmla="*/ 7620 w 3413760"/>
                <a:gd name="connsiteY1" fmla="*/ 129540 h 182880"/>
                <a:gd name="connsiteX2" fmla="*/ 0 w 3413760"/>
                <a:gd name="connsiteY2" fmla="*/ 182880 h 182880"/>
                <a:gd name="connsiteX3" fmla="*/ 3406140 w 3413760"/>
                <a:gd name="connsiteY3" fmla="*/ 137160 h 182880"/>
                <a:gd name="connsiteX4" fmla="*/ 3413760 w 3413760"/>
                <a:gd name="connsiteY4" fmla="*/ 0 h 182880"/>
                <a:gd name="connsiteX0" fmla="*/ 3427713 w 3427713"/>
                <a:gd name="connsiteY0" fmla="*/ 0 h 182880"/>
                <a:gd name="connsiteX1" fmla="*/ 21573 w 3427713"/>
                <a:gd name="connsiteY1" fmla="*/ 129540 h 182880"/>
                <a:gd name="connsiteX2" fmla="*/ 13953 w 3427713"/>
                <a:gd name="connsiteY2" fmla="*/ 182880 h 182880"/>
                <a:gd name="connsiteX3" fmla="*/ 3420093 w 3427713"/>
                <a:gd name="connsiteY3" fmla="*/ 137160 h 182880"/>
                <a:gd name="connsiteX4" fmla="*/ 3427713 w 3427713"/>
                <a:gd name="connsiteY4" fmla="*/ 0 h 182880"/>
                <a:gd name="connsiteX0" fmla="*/ 3454066 w 3454066"/>
                <a:gd name="connsiteY0" fmla="*/ 0 h 182880"/>
                <a:gd name="connsiteX1" fmla="*/ 47926 w 3454066"/>
                <a:gd name="connsiteY1" fmla="*/ 129540 h 182880"/>
                <a:gd name="connsiteX2" fmla="*/ 40306 w 3454066"/>
                <a:gd name="connsiteY2" fmla="*/ 182880 h 182880"/>
                <a:gd name="connsiteX3" fmla="*/ 3446446 w 3454066"/>
                <a:gd name="connsiteY3" fmla="*/ 137160 h 182880"/>
                <a:gd name="connsiteX4" fmla="*/ 3454066 w 3454066"/>
                <a:gd name="connsiteY4" fmla="*/ 0 h 182880"/>
                <a:gd name="connsiteX0" fmla="*/ 3465796 w 3465796"/>
                <a:gd name="connsiteY0" fmla="*/ 0 h 182880"/>
                <a:gd name="connsiteX1" fmla="*/ 59656 w 3465796"/>
                <a:gd name="connsiteY1" fmla="*/ 129540 h 182880"/>
                <a:gd name="connsiteX2" fmla="*/ 52036 w 3465796"/>
                <a:gd name="connsiteY2" fmla="*/ 182880 h 182880"/>
                <a:gd name="connsiteX3" fmla="*/ 3458176 w 3465796"/>
                <a:gd name="connsiteY3" fmla="*/ 137160 h 182880"/>
                <a:gd name="connsiteX4" fmla="*/ 3465796 w 3465796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  <a:gd name="connsiteX0" fmla="*/ 3465796 w 3536909"/>
                <a:gd name="connsiteY0" fmla="*/ 0 h 182880"/>
                <a:gd name="connsiteX1" fmla="*/ 59656 w 3536909"/>
                <a:gd name="connsiteY1" fmla="*/ 129540 h 182880"/>
                <a:gd name="connsiteX2" fmla="*/ 52036 w 3536909"/>
                <a:gd name="connsiteY2" fmla="*/ 182880 h 182880"/>
                <a:gd name="connsiteX3" fmla="*/ 3458176 w 3536909"/>
                <a:gd name="connsiteY3" fmla="*/ 137160 h 182880"/>
                <a:gd name="connsiteX4" fmla="*/ 3465796 w 3536909"/>
                <a:gd name="connsiteY4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6909" h="182880">
                  <a:moveTo>
                    <a:pt x="3465796" y="0"/>
                  </a:moveTo>
                  <a:lnTo>
                    <a:pt x="59656" y="129540"/>
                  </a:lnTo>
                  <a:cubicBezTo>
                    <a:pt x="0" y="133036"/>
                    <a:pt x="11730" y="174627"/>
                    <a:pt x="52036" y="182880"/>
                  </a:cubicBezTo>
                  <a:lnTo>
                    <a:pt x="3458176" y="137160"/>
                  </a:lnTo>
                  <a:cubicBezTo>
                    <a:pt x="3536909" y="91442"/>
                    <a:pt x="3520399" y="21910"/>
                    <a:pt x="3465796" y="0"/>
                  </a:cubicBezTo>
                  <a:close/>
                </a:path>
              </a:pathLst>
            </a:custGeom>
            <a:solidFill>
              <a:srgbClr val="F7D693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660237" y="3064667"/>
              <a:ext cx="327087" cy="129797"/>
            </a:xfrm>
            <a:custGeom>
              <a:avLst/>
              <a:gdLst>
                <a:gd name="connsiteX0" fmla="*/ 0 w 300038"/>
                <a:gd name="connsiteY0" fmla="*/ 0 h 119062"/>
                <a:gd name="connsiteX1" fmla="*/ 295275 w 300038"/>
                <a:gd name="connsiteY1" fmla="*/ 0 h 119062"/>
                <a:gd name="connsiteX2" fmla="*/ 300038 w 300038"/>
                <a:gd name="connsiteY2" fmla="*/ 71437 h 119062"/>
                <a:gd name="connsiteX3" fmla="*/ 4763 w 300038"/>
                <a:gd name="connsiteY3" fmla="*/ 119062 h 119062"/>
                <a:gd name="connsiteX4" fmla="*/ 0 w 300038"/>
                <a:gd name="connsiteY4" fmla="*/ 0 h 119062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5658 h 135455"/>
                <a:gd name="connsiteX1" fmla="*/ 290512 w 295275"/>
                <a:gd name="connsiteY1" fmla="*/ 16393 h 135455"/>
                <a:gd name="connsiteX2" fmla="*/ 295275 w 295275"/>
                <a:gd name="connsiteY2" fmla="*/ 87830 h 135455"/>
                <a:gd name="connsiteX3" fmla="*/ 0 w 295275"/>
                <a:gd name="connsiteY3" fmla="*/ 135455 h 135455"/>
                <a:gd name="connsiteX4" fmla="*/ 9012 w 295275"/>
                <a:gd name="connsiteY4" fmla="*/ 5658 h 135455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295275"/>
                <a:gd name="connsiteY0" fmla="*/ 0 h 129797"/>
                <a:gd name="connsiteX1" fmla="*/ 290512 w 295275"/>
                <a:gd name="connsiteY1" fmla="*/ 10735 h 129797"/>
                <a:gd name="connsiteX2" fmla="*/ 295275 w 295275"/>
                <a:gd name="connsiteY2" fmla="*/ 82172 h 129797"/>
                <a:gd name="connsiteX3" fmla="*/ 0 w 295275"/>
                <a:gd name="connsiteY3" fmla="*/ 129797 h 129797"/>
                <a:gd name="connsiteX4" fmla="*/ 9012 w 295275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  <a:gd name="connsiteX0" fmla="*/ 9012 w 327087"/>
                <a:gd name="connsiteY0" fmla="*/ 0 h 129797"/>
                <a:gd name="connsiteX1" fmla="*/ 290512 w 327087"/>
                <a:gd name="connsiteY1" fmla="*/ 10735 h 129797"/>
                <a:gd name="connsiteX2" fmla="*/ 295275 w 327087"/>
                <a:gd name="connsiteY2" fmla="*/ 82172 h 129797"/>
                <a:gd name="connsiteX3" fmla="*/ 0 w 327087"/>
                <a:gd name="connsiteY3" fmla="*/ 129797 h 129797"/>
                <a:gd name="connsiteX4" fmla="*/ 9012 w 327087"/>
                <a:gd name="connsiteY4" fmla="*/ 0 h 12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087" h="129797">
                  <a:moveTo>
                    <a:pt x="9012" y="0"/>
                  </a:moveTo>
                  <a:lnTo>
                    <a:pt x="290512" y="10735"/>
                  </a:lnTo>
                  <a:cubicBezTo>
                    <a:pt x="320749" y="10144"/>
                    <a:pt x="327087" y="57410"/>
                    <a:pt x="295275" y="82172"/>
                  </a:cubicBezTo>
                  <a:cubicBezTo>
                    <a:pt x="196850" y="98047"/>
                    <a:pt x="171139" y="99465"/>
                    <a:pt x="0" y="129797"/>
                  </a:cubicBezTo>
                  <a:cubicBezTo>
                    <a:pt x="30951" y="102881"/>
                    <a:pt x="29450" y="38529"/>
                    <a:pt x="90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205" name="Заголовок 33"/>
          <p:cNvSpPr>
            <a:spLocks noGrp="1"/>
          </p:cNvSpPr>
          <p:nvPr>
            <p:ph type="title"/>
          </p:nvPr>
        </p:nvSpPr>
        <p:spPr>
          <a:xfrm rot="671340">
            <a:off x="4516438" y="382588"/>
            <a:ext cx="4286250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Кожанова Алия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6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9233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71" name="Полилиния 7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34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69" name="Полилиния 6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20" name="Рисунок 20" descr="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661" t="12012" r="6242" b="30171"/>
          <a:stretch>
            <a:fillRect/>
          </a:stretch>
        </p:blipFill>
        <p:spPr>
          <a:xfrm rot="692271">
            <a:off x="2151063" y="1239838"/>
            <a:ext cx="6402387" cy="4298950"/>
          </a:xfrm>
        </p:spPr>
      </p:pic>
      <p:sp>
        <p:nvSpPr>
          <p:cNvPr id="9221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grpSp>
        <p:nvGrpSpPr>
          <p:cNvPr id="9222" name="Группа 59"/>
          <p:cNvGrpSpPr>
            <a:grpSpLocks/>
          </p:cNvGrpSpPr>
          <p:nvPr/>
        </p:nvGrpSpPr>
        <p:grpSpPr bwMode="auto">
          <a:xfrm>
            <a:off x="357188" y="5143500"/>
            <a:ext cx="6429375" cy="1655763"/>
            <a:chOff x="357158" y="5286388"/>
            <a:chExt cx="5143536" cy="1512898"/>
          </a:xfrm>
        </p:grpSpPr>
        <p:sp>
          <p:nvSpPr>
            <p:cNvPr id="59" name="Овал 58"/>
            <p:cNvSpPr/>
            <p:nvPr/>
          </p:nvSpPr>
          <p:spPr>
            <a:xfrm>
              <a:off x="1462066" y="6227782"/>
              <a:ext cx="4038628" cy="571504"/>
            </a:xfrm>
            <a:prstGeom prst="ellipse">
              <a:avLst/>
            </a:prstGeom>
            <a:gradFill flip="none" rotWithShape="1">
              <a:gsLst>
                <a:gs pos="70000">
                  <a:schemeClr val="bg1">
                    <a:alpha val="0"/>
                  </a:schemeClr>
                </a:gs>
                <a:gs pos="0">
                  <a:schemeClr val="tx1">
                    <a:alpha val="37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500298" y="6286520"/>
              <a:ext cx="214314" cy="21431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  <a:scene3d>
              <a:camera prst="orthographicFront">
                <a:rot lat="673342" lon="911988" rev="20816708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643042" y="6286520"/>
              <a:ext cx="214314" cy="214314"/>
            </a:xfrm>
            <a:prstGeom prst="rect">
              <a:avLst/>
            </a:prstGeom>
            <a:ln>
              <a:noFill/>
            </a:ln>
            <a:effectLst/>
            <a:scene3d>
              <a:camera prst="orthographicFront">
                <a:rot lat="1323446" lon="1082045" rev="20891901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714480" y="6429396"/>
              <a:ext cx="214314" cy="21431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1491818" lon="2709593" rev="21550422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6429396"/>
              <a:ext cx="214314" cy="2143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rthographicFront">
                <a:rot lat="521644" lon="3894707" rev="158714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3214678" y="6429396"/>
              <a:ext cx="214314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1196964" lon="2769467" rev="20973260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500166" y="6429396"/>
              <a:ext cx="214314" cy="2143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  <a:scene3d>
              <a:camera prst="orthographicFront">
                <a:rot lat="806800" lon="19479055" rev="21436"/>
              </a:camera>
              <a:lightRig rig="threePt" dir="t"/>
            </a:scene3d>
            <a:sp3d>
              <a:bevelT w="0" h="7556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357158" y="5286388"/>
              <a:ext cx="1285852" cy="714380"/>
            </a:xfrm>
            <a:prstGeom prst="roundRect">
              <a:avLst/>
            </a:prstGeom>
            <a:blipFill>
              <a:blip r:embed="rId3"/>
              <a:tile tx="0" ty="0" sx="100000" sy="100000" flip="none" algn="tl"/>
            </a:blipFill>
            <a:ln>
              <a:noFill/>
            </a:ln>
            <a:effectLst>
              <a:outerShdw blurRad="419100" dist="25400" sx="90000" sy="-19000" rotWithShape="0">
                <a:prstClr val="black">
                  <a:alpha val="45000"/>
                </a:prstClr>
              </a:outerShdw>
            </a:effectLst>
            <a:scene3d>
              <a:camera prst="orthographicFront">
                <a:rot lat="18331867" lon="18038519" rev="3836881"/>
              </a:camera>
              <a:lightRig rig="twoPt" dir="t"/>
            </a:scene3d>
            <a:sp3d prstMaterial="matte">
              <a:bevelT w="0" h="342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75"/>
          <p:cNvGrpSpPr>
            <a:grpSpLocks/>
          </p:cNvGrpSpPr>
          <p:nvPr/>
        </p:nvGrpSpPr>
        <p:grpSpPr bwMode="auto">
          <a:xfrm>
            <a:off x="0" y="0"/>
            <a:ext cx="9147175" cy="688975"/>
            <a:chOff x="0" y="0"/>
            <a:chExt cx="9147677" cy="688702"/>
          </a:xfrm>
        </p:grpSpPr>
        <p:grpSp>
          <p:nvGrpSpPr>
            <p:cNvPr id="10264" name="Группа 55"/>
            <p:cNvGrpSpPr>
              <a:grpSpLocks/>
            </p:cNvGrpSpPr>
            <p:nvPr/>
          </p:nvGrpSpPr>
          <p:grpSpPr bwMode="auto">
            <a:xfrm>
              <a:off x="8849358" y="0"/>
              <a:ext cx="298319" cy="688702"/>
              <a:chOff x="8849358" y="0"/>
              <a:chExt cx="298319" cy="688702"/>
            </a:xfrm>
          </p:grpSpPr>
          <p:sp>
            <p:nvSpPr>
              <p:cNvPr id="81" name="Полилиния 80"/>
              <p:cNvSpPr/>
              <p:nvPr/>
            </p:nvSpPr>
            <p:spPr>
              <a:xfrm flipH="1">
                <a:off x="8930178" y="0"/>
                <a:ext cx="217499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>
                <a:hlinkClick r:id="" action="ppaction://hlinkshowjump?jump=nextslide"/>
              </p:cNvPr>
              <p:cNvSpPr/>
              <p:nvPr/>
            </p:nvSpPr>
            <p:spPr>
              <a:xfrm rot="14125947" flipH="1">
                <a:off x="8654093" y="196705"/>
                <a:ext cx="687115" cy="296879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65" name="Группа 56"/>
            <p:cNvGrpSpPr>
              <a:grpSpLocks/>
            </p:cNvGrpSpPr>
            <p:nvPr/>
          </p:nvGrpSpPr>
          <p:grpSpPr bwMode="auto">
            <a:xfrm flipH="1">
              <a:off x="0" y="0"/>
              <a:ext cx="298319" cy="688702"/>
              <a:chOff x="8849358" y="0"/>
              <a:chExt cx="298319" cy="688702"/>
            </a:xfrm>
          </p:grpSpPr>
          <p:sp>
            <p:nvSpPr>
              <p:cNvPr id="79" name="Полилиния 78"/>
              <p:cNvSpPr/>
              <p:nvPr/>
            </p:nvSpPr>
            <p:spPr>
              <a:xfrm flipH="1">
                <a:off x="8930177" y="0"/>
                <a:ext cx="217500" cy="658552"/>
              </a:xfrm>
              <a:custGeom>
                <a:avLst/>
                <a:gdLst>
                  <a:gd name="connsiteX0" fmla="*/ 330200 w 330200"/>
                  <a:gd name="connsiteY0" fmla="*/ 0 h 1035050"/>
                  <a:gd name="connsiteX1" fmla="*/ 0 w 330200"/>
                  <a:gd name="connsiteY1" fmla="*/ 1035050 h 1035050"/>
                  <a:gd name="connsiteX2" fmla="*/ 3175 w 330200"/>
                  <a:gd name="connsiteY2" fmla="*/ 9525 h 1035050"/>
                  <a:gd name="connsiteX3" fmla="*/ 330200 w 330200"/>
                  <a:gd name="connsiteY3" fmla="*/ 0 h 1035050"/>
                  <a:gd name="connsiteX0" fmla="*/ 660252 w 660252"/>
                  <a:gd name="connsiteY0" fmla="*/ 0 h 1035050"/>
                  <a:gd name="connsiteX1" fmla="*/ 0 w 660252"/>
                  <a:gd name="connsiteY1" fmla="*/ 1035050 h 1035050"/>
                  <a:gd name="connsiteX2" fmla="*/ 3175 w 660252"/>
                  <a:gd name="connsiteY2" fmla="*/ 9525 h 1035050"/>
                  <a:gd name="connsiteX3" fmla="*/ 660252 w 660252"/>
                  <a:gd name="connsiteY3" fmla="*/ 0 h 1035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252" h="1035050">
                    <a:moveTo>
                      <a:pt x="660252" y="0"/>
                    </a:moveTo>
                    <a:lnTo>
                      <a:pt x="0" y="1035050"/>
                    </a:lnTo>
                    <a:cubicBezTo>
                      <a:pt x="1058" y="693208"/>
                      <a:pt x="3175" y="9525"/>
                      <a:pt x="3175" y="9525"/>
                    </a:cubicBezTo>
                    <a:lnTo>
                      <a:pt x="66025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>
                <a:hlinkClick r:id="" action="ppaction://hlinkshowjump?jump=previousslide"/>
              </p:cNvPr>
              <p:cNvSpPr/>
              <p:nvPr/>
            </p:nvSpPr>
            <p:spPr>
              <a:xfrm rot="14125947" flipH="1">
                <a:off x="8654093" y="196706"/>
                <a:ext cx="687115" cy="296878"/>
              </a:xfrm>
              <a:custGeom>
                <a:avLst/>
                <a:gdLst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289560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  <a:gd name="connsiteX0" fmla="*/ 38100 w 1935480"/>
                  <a:gd name="connsiteY0" fmla="*/ 571500 h 571500"/>
                  <a:gd name="connsiteX1" fmla="*/ 1935480 w 1935480"/>
                  <a:gd name="connsiteY1" fmla="*/ 189144 h 571500"/>
                  <a:gd name="connsiteX2" fmla="*/ 0 w 1935480"/>
                  <a:gd name="connsiteY2" fmla="*/ 0 h 571500"/>
                  <a:gd name="connsiteX3" fmla="*/ 38100 w 1935480"/>
                  <a:gd name="connsiteY3" fmla="*/ 5715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5480" h="571500">
                    <a:moveTo>
                      <a:pt x="38100" y="571500"/>
                    </a:moveTo>
                    <a:lnTo>
                      <a:pt x="1935480" y="189144"/>
                    </a:lnTo>
                    <a:cubicBezTo>
                      <a:pt x="1290320" y="92624"/>
                      <a:pt x="661334" y="41268"/>
                      <a:pt x="0" y="0"/>
                    </a:cubicBezTo>
                    <a:cubicBezTo>
                      <a:pt x="138416" y="170490"/>
                      <a:pt x="173976" y="321936"/>
                      <a:pt x="38100" y="57150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 rot="690394">
            <a:off x="1905000" y="766763"/>
            <a:ext cx="6786563" cy="5214937"/>
          </a:xfrm>
          <a:prstGeom prst="rect">
            <a:avLst/>
          </a:prstGeom>
          <a:gradFill>
            <a:gsLst>
              <a:gs pos="9000">
                <a:schemeClr val="bg1"/>
              </a:gs>
              <a:gs pos="93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4" name="Рисунок 18" descr="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312" t="7860" r="12029" b="31241"/>
          <a:stretch>
            <a:fillRect/>
          </a:stretch>
        </p:blipFill>
        <p:spPr>
          <a:xfrm rot="692271">
            <a:off x="2233613" y="1152525"/>
            <a:ext cx="6051550" cy="4302125"/>
          </a:xfrm>
        </p:spPr>
      </p:pic>
      <p:sp>
        <p:nvSpPr>
          <p:cNvPr id="10245" name="Заголовок 33"/>
          <p:cNvSpPr>
            <a:spLocks noGrp="1"/>
          </p:cNvSpPr>
          <p:nvPr>
            <p:ph type="title"/>
          </p:nvPr>
        </p:nvSpPr>
        <p:spPr>
          <a:xfrm rot="682344">
            <a:off x="4656138" y="417513"/>
            <a:ext cx="4518025" cy="566737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Огурцова Саша</a:t>
            </a:r>
          </a:p>
        </p:txBody>
      </p:sp>
      <p:sp>
        <p:nvSpPr>
          <p:cNvPr id="68" name="Полилиния 67"/>
          <p:cNvSpPr/>
          <p:nvPr/>
        </p:nvSpPr>
        <p:spPr>
          <a:xfrm rot="15778420" flipH="1">
            <a:off x="1191295" y="4949807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олилиния 53"/>
          <p:cNvSpPr/>
          <p:nvPr/>
        </p:nvSpPr>
        <p:spPr>
          <a:xfrm rot="5928842">
            <a:off x="1681229" y="4961369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 rot="16200000" flipH="1">
            <a:off x="6492739" y="549261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 rot="15816797">
            <a:off x="1596132" y="5274306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624683">
            <a:off x="4046529" y="5214400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 rot="5001359">
            <a:off x="3520849" y="5183435"/>
            <a:ext cx="176349" cy="2268717"/>
          </a:xfrm>
          <a:custGeom>
            <a:avLst/>
            <a:gdLst>
              <a:gd name="connsiteX0" fmla="*/ 0 w 142876"/>
              <a:gd name="connsiteY0" fmla="*/ 0 h 1571612"/>
              <a:gd name="connsiteX1" fmla="*/ 142876 w 142876"/>
              <a:gd name="connsiteY1" fmla="*/ 0 h 1571612"/>
              <a:gd name="connsiteX2" fmla="*/ 142876 w 142876"/>
              <a:gd name="connsiteY2" fmla="*/ 1571612 h 1571612"/>
              <a:gd name="connsiteX3" fmla="*/ 0 w 142876"/>
              <a:gd name="connsiteY3" fmla="*/ 1571612 h 1571612"/>
              <a:gd name="connsiteX4" fmla="*/ 0 w 142876"/>
              <a:gd name="connsiteY4" fmla="*/ 0 h 1571612"/>
              <a:gd name="connsiteX0" fmla="*/ 0 w 142876"/>
              <a:gd name="connsiteY0" fmla="*/ 281024 h 1852636"/>
              <a:gd name="connsiteX1" fmla="*/ 76227 w 142876"/>
              <a:gd name="connsiteY1" fmla="*/ 0 h 1852636"/>
              <a:gd name="connsiteX2" fmla="*/ 142876 w 142876"/>
              <a:gd name="connsiteY2" fmla="*/ 281024 h 1852636"/>
              <a:gd name="connsiteX3" fmla="*/ 142876 w 142876"/>
              <a:gd name="connsiteY3" fmla="*/ 1852636 h 1852636"/>
              <a:gd name="connsiteX4" fmla="*/ 0 w 142876"/>
              <a:gd name="connsiteY4" fmla="*/ 1852636 h 1852636"/>
              <a:gd name="connsiteX5" fmla="*/ 0 w 142876"/>
              <a:gd name="connsiteY5" fmla="*/ 281024 h 185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76" h="1852636">
                <a:moveTo>
                  <a:pt x="0" y="281024"/>
                </a:moveTo>
                <a:lnTo>
                  <a:pt x="76227" y="0"/>
                </a:lnTo>
                <a:lnTo>
                  <a:pt x="142876" y="281024"/>
                </a:lnTo>
                <a:lnTo>
                  <a:pt x="142876" y="1852636"/>
                </a:lnTo>
                <a:lnTo>
                  <a:pt x="0" y="1852636"/>
                </a:lnTo>
                <a:lnTo>
                  <a:pt x="0" y="281024"/>
                </a:lnTo>
                <a:close/>
              </a:path>
            </a:pathLst>
          </a:cu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1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D97B94-D8E2-4E96-96A6-71A9A1C041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CSC(12)</Template>
  <TotalTime>90</TotalTime>
  <Words>285</Words>
  <Application>Microsoft Office PowerPoint</Application>
  <PresentationFormat>Экран (4:3)</PresentationFormat>
  <Paragraphs>51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Arial</vt:lpstr>
      <vt:lpstr>Calibri</vt:lpstr>
      <vt:lpstr>CSC(12)</vt:lpstr>
      <vt:lpstr>Слайд 1</vt:lpstr>
      <vt:lpstr>Спецкурс  «Этот симметричный мир»</vt:lpstr>
      <vt:lpstr>Слайд 3</vt:lpstr>
      <vt:lpstr>Огурцова Саша</vt:lpstr>
      <vt:lpstr>Слайд 5</vt:lpstr>
      <vt:lpstr>Имангажинова Галия</vt:lpstr>
      <vt:lpstr>Кожанова Алия</vt:lpstr>
      <vt:lpstr>Огурцова Саша</vt:lpstr>
      <vt:lpstr>Огурцова Саша</vt:lpstr>
      <vt:lpstr>Тадышев Азамат</vt:lpstr>
      <vt:lpstr>Букин Алеша</vt:lpstr>
      <vt:lpstr>Огурцова Саша</vt:lpstr>
      <vt:lpstr>Зубина Кристина</vt:lpstr>
      <vt:lpstr>Головичева Соня</vt:lpstr>
      <vt:lpstr>Мустафанова Саяжан</vt:lpstr>
      <vt:lpstr>Огурцова Саша</vt:lpstr>
      <vt:lpstr>Хабарова Лена</vt:lpstr>
      <vt:lpstr>Битешев Амыр</vt:lpstr>
      <vt:lpstr>Огурцова Саша</vt:lpstr>
      <vt:lpstr>Огурцова Саша</vt:lpstr>
      <vt:lpstr>Кожанова Алия</vt:lpstr>
      <vt:lpstr>Абакаева Байару</vt:lpstr>
      <vt:lpstr>Танкаева Балжан</vt:lpstr>
      <vt:lpstr>Букин Алеша</vt:lpstr>
      <vt:lpstr>Крлесникова Таня</vt:lpstr>
      <vt:lpstr>Колесникова Таня</vt:lpstr>
      <vt:lpstr>Колесникова Таня</vt:lpstr>
      <vt:lpstr>Колесникова Таня</vt:lpstr>
      <vt:lpstr>Колесникова Таня</vt:lpstr>
      <vt:lpstr>Кириленко Соня</vt:lpstr>
      <vt:lpstr>Кохоев Туукей</vt:lpstr>
      <vt:lpstr>Чичманов Костя</vt:lpstr>
      <vt:lpstr>Котенёва Аня</vt:lpstr>
      <vt:lpstr>Котенёва Аня</vt:lpstr>
      <vt:lpstr>Слайд 35</vt:lpstr>
      <vt:lpstr>Котенёва Аня</vt:lpstr>
      <vt:lpstr>Шанина Катя</vt:lpstr>
    </vt:vector>
  </TitlesOfParts>
  <Company>ГОУ РКЛ РА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Лилия</dc:creator>
  <cp:keywords/>
  <dc:description/>
  <cp:lastModifiedBy>первутинская</cp:lastModifiedBy>
  <cp:revision>6</cp:revision>
  <dcterms:created xsi:type="dcterms:W3CDTF">2010-10-05T05:54:26Z</dcterms:created>
  <dcterms:modified xsi:type="dcterms:W3CDTF">2012-02-19T12:13:11Z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TC030009759</vt:lpwstr>
  </property>
</Properties>
</file>