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video.yandex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hyperlink" Target="http://video.yandex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дата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Действие магнитного поля на проводник с током. Электрический двигатель</a:t>
            </a:r>
          </a:p>
        </p:txBody>
      </p:sp>
    </p:spTree>
    <p:extLst>
      <p:ext uri="{BB962C8B-B14F-4D97-AF65-F5344CB8AC3E}">
        <p14:creationId xmlns:p14="http://schemas.microsoft.com/office/powerpoint/2010/main" val="142222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/>
              <a:t>Действие магнитного поля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/>
              <a:t>проводник с током.</a:t>
            </a:r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833533"/>
            <a:ext cx="4158532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4768" y="1833534"/>
            <a:ext cx="4203257" cy="293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07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Электрический двигатель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83" t="17106" r="20087" b="31831"/>
          <a:stretch/>
        </p:blipFill>
        <p:spPr bwMode="auto">
          <a:xfrm>
            <a:off x="2051720" y="1844824"/>
            <a:ext cx="5184576" cy="372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3958" y="1840250"/>
            <a:ext cx="5100100" cy="4041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80414" y="1783580"/>
            <a:ext cx="5727187" cy="3849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14437" y="1767994"/>
            <a:ext cx="6259142" cy="4252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472" y="1672063"/>
            <a:ext cx="6226107" cy="475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5164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61.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146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Изобразите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тетради электродвигатель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116 подпишите составные части.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11(2) письменно.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Повторите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§56-60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375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</TotalTime>
  <Words>42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Официальная</vt:lpstr>
      <vt:lpstr>Действие магнитного поля на проводник с током. Электрический двигатель</vt:lpstr>
      <vt:lpstr>Действие магнитного поля  на проводник с током.</vt:lpstr>
      <vt:lpstr>Электрический двигатель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Действие магнитного поля на проводник с током. Электрический двигатель</dc:title>
  <dc:creator>Алексей</dc:creator>
  <cp:lastModifiedBy>Алексей</cp:lastModifiedBy>
  <cp:revision>4</cp:revision>
  <dcterms:created xsi:type="dcterms:W3CDTF">2012-06-18T12:52:35Z</dcterms:created>
  <dcterms:modified xsi:type="dcterms:W3CDTF">2012-06-18T14:52:54Z</dcterms:modified>
</cp:coreProperties>
</file>