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3D71B74-00FC-4130-AEE6-C83D16FCCC09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295CF33-9C01-46A9-B153-5EAF1CDDE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Qkologische</a:t>
            </a:r>
            <a:r>
              <a:rPr lang="en-US" dirty="0" smtClean="0"/>
              <a:t> </a:t>
            </a:r>
            <a:r>
              <a:rPr lang="en-US" dirty="0" err="1" smtClean="0"/>
              <a:t>Probleme</a:t>
            </a:r>
            <a:r>
              <a:rPr lang="en-US" dirty="0" smtClean="0"/>
              <a:t> von </a:t>
            </a:r>
            <a:r>
              <a:rPr lang="en-US" dirty="0" err="1" smtClean="0"/>
              <a:t>heute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Бидалова</a:t>
            </a:r>
            <a:r>
              <a:rPr lang="ru-RU" dirty="0" smtClean="0"/>
              <a:t> </a:t>
            </a:r>
            <a:r>
              <a:rPr lang="ru-RU" dirty="0" err="1" smtClean="0"/>
              <a:t>Эльмира</a:t>
            </a:r>
            <a:endParaRPr lang="ru-RU" dirty="0"/>
          </a:p>
        </p:txBody>
      </p:sp>
    </p:spTree>
  </p:cSld>
  <p:clrMapOvr>
    <a:masterClrMapping/>
  </p:clrMapOvr>
  <p:transition advTm="499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WEGEN der Hitze werden des Waldes angezündet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61331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9100" y="2249488"/>
            <a:ext cx="5765800" cy="4324350"/>
          </a:xfrm>
        </p:spPr>
      </p:pic>
    </p:spTree>
  </p:cSld>
  <p:clrMapOvr>
    <a:masterClrMapping/>
  </p:clrMapOvr>
  <p:transition advTm="1014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Zerstören die Auspuffgase die Ökologie.</a:t>
            </a:r>
            <a:endParaRPr lang="ru-RU" dirty="0"/>
          </a:p>
        </p:txBody>
      </p:sp>
      <p:pic>
        <p:nvPicPr>
          <p:cNvPr id="4" name="Содержимое 3" descr="iCA29IQY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2625713"/>
            <a:ext cx="4071966" cy="3857652"/>
          </a:xfrm>
        </p:spPr>
      </p:pic>
    </p:spTree>
  </p:cSld>
  <p:clrMapOvr>
    <a:masterClrMapping/>
  </p:clrMapOvr>
  <p:transition advTm="1009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Die Dürre tötet die Natur und den Boden.</a:t>
            </a:r>
            <a:endParaRPr lang="ru-RU" dirty="0"/>
          </a:p>
        </p:txBody>
      </p:sp>
      <p:pic>
        <p:nvPicPr>
          <p:cNvPr id="4" name="Содержимое 3" descr="shutterstock_188086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2482837"/>
            <a:ext cx="5143536" cy="3857652"/>
          </a:xfrm>
        </p:spPr>
      </p:pic>
    </p:spTree>
  </p:cSld>
  <p:clrMapOvr>
    <a:masterClrMapping/>
  </p:clrMapOvr>
  <p:transition advTm="984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Der größte Schädling des Waldes ist der Mensch.</a:t>
            </a:r>
            <a:endParaRPr lang="ru-RU" dirty="0"/>
          </a:p>
        </p:txBody>
      </p:sp>
      <p:pic>
        <p:nvPicPr>
          <p:cNvPr id="4" name="Содержимое 3" descr="0_70f0c_841c8174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514508"/>
            <a:ext cx="3643328" cy="3121118"/>
          </a:xfrm>
        </p:spPr>
      </p:pic>
    </p:spTree>
  </p:cSld>
  <p:clrMapOvr>
    <a:masterClrMapping/>
  </p:clrMapOvr>
  <p:transition advTm="908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</TotalTime>
  <Words>39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Qkologische Probleme von heute.</vt:lpstr>
      <vt:lpstr>WEGEN der Hitze werden des Waldes angezündet.</vt:lpstr>
      <vt:lpstr>Zerstören die Auspuffgase die Ökologie.</vt:lpstr>
      <vt:lpstr>Die Dürre tötet die Natur und den Boden.</vt:lpstr>
      <vt:lpstr>Der größte Schädling des Waldes ist der Mensch.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Qkologische Probleme von heute.</dc:title>
  <dc:creator>максим</dc:creator>
  <cp:lastModifiedBy>hp</cp:lastModifiedBy>
  <cp:revision>4</cp:revision>
  <dcterms:created xsi:type="dcterms:W3CDTF">2012-03-23T17:30:20Z</dcterms:created>
  <dcterms:modified xsi:type="dcterms:W3CDTF">2012-03-24T04:55:11Z</dcterms:modified>
</cp:coreProperties>
</file>