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4" r:id="rId14"/>
    <p:sldId id="268" r:id="rId15"/>
    <p:sldId id="269" r:id="rId16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7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F065ED67-62C8-438E-A445-551DEBF51D5B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3284B-B456-4C1D-84C0-71A31D67289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900000">
            <a:off x="105742" y="4536291"/>
            <a:ext cx="5965717" cy="1453951"/>
          </a:xfrm>
        </p:spPr>
        <p:txBody>
          <a:bodyPr/>
          <a:lstStyle/>
          <a:p>
            <a:r>
              <a:rPr lang="ru-RU" dirty="0" smtClean="0">
                <a:blipFill>
                  <a:blip r:embed="rId2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  <a:r>
              <a:rPr lang="ru-RU" dirty="0" err="1" smtClean="0">
                <a:blipFill>
                  <a:blip r:embed="rId2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Шевелёв</a:t>
            </a:r>
            <a:r>
              <a:rPr lang="ru-RU" dirty="0" smtClean="0">
                <a:blipFill>
                  <a:blip r:embed="rId2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Костя 6А</a:t>
            </a:r>
            <a:endParaRPr lang="ru-RU" dirty="0">
              <a:blipFill>
                <a:blip r:embed="rId2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932100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500000">
            <a:off x="4930470" y="2043115"/>
            <a:ext cx="5208195" cy="1435608"/>
          </a:xfrm>
        </p:spPr>
        <p:txBody>
          <a:bodyPr/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 достижения</a:t>
            </a:r>
            <a:endParaRPr lang="ru-RU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-900000">
            <a:off x="495604" y="692158"/>
            <a:ext cx="5696627" cy="45782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dirty="0"/>
              <a:t>Для минимизации влияния ошибок измерения </a:t>
            </a:r>
            <a:r>
              <a:rPr lang="ru-RU" sz="2500" dirty="0">
                <a:solidFill>
                  <a:schemeClr val="tx2">
                    <a:lumMod val="90000"/>
                  </a:schemeClr>
                </a:solidFill>
              </a:rPr>
              <a:t>Гаусс</a:t>
            </a:r>
            <a:r>
              <a:rPr lang="ru-RU" sz="2500" dirty="0"/>
              <a:t> использовал свой метод наименьших квадратов, который сейчас повсеместно применяется в статистике. Хотя </a:t>
            </a:r>
            <a:r>
              <a:rPr lang="ru-RU" sz="2500" dirty="0">
                <a:solidFill>
                  <a:schemeClr val="tx2">
                    <a:lumMod val="90000"/>
                  </a:schemeClr>
                </a:solidFill>
              </a:rPr>
              <a:t>Гаусс </a:t>
            </a:r>
            <a:r>
              <a:rPr lang="ru-RU" sz="2500" dirty="0"/>
              <a:t>не первый открыл распространённый в природе нормальный закон распределения, но он настолько тщательно его исследовал, что график распределения с тех пор часто называют </a:t>
            </a:r>
            <a:r>
              <a:rPr lang="ru-RU" sz="2500" dirty="0" err="1"/>
              <a:t>гауссианой</a:t>
            </a:r>
            <a:r>
              <a:rPr lang="ru-RU" sz="2500" dirty="0" smtClean="0"/>
              <a:t>.</a:t>
            </a:r>
            <a:endParaRPr lang="ru-RU" sz="25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379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8991">
        <p14:prism/>
      </p:transition>
    </mc:Choice>
    <mc:Fallback xmlns="">
      <p:transition spd="slow" advTm="289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500000">
            <a:off x="4905601" y="2007379"/>
            <a:ext cx="5245469" cy="1435608"/>
          </a:xfrm>
        </p:spPr>
        <p:txBody>
          <a:bodyPr/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Другие достижения</a:t>
            </a:r>
            <a:endParaRPr lang="ru-RU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/>
              <a:t>В физике </a:t>
            </a:r>
            <a:r>
              <a:rPr lang="ru-RU" sz="2500" dirty="0">
                <a:solidFill>
                  <a:schemeClr val="tx2">
                    <a:lumMod val="90000"/>
                  </a:schemeClr>
                </a:solidFill>
              </a:rPr>
              <a:t>Гаусс</a:t>
            </a:r>
            <a:r>
              <a:rPr lang="ru-RU" sz="2500" dirty="0"/>
              <a:t> развил теорию капиллярности, теорию системы линз. </a:t>
            </a:r>
            <a:r>
              <a:rPr lang="ru-RU" sz="2500" dirty="0">
                <a:solidFill>
                  <a:schemeClr val="tx2">
                    <a:lumMod val="90000"/>
                  </a:schemeClr>
                </a:solidFill>
              </a:rPr>
              <a:t>Гаусс</a:t>
            </a:r>
            <a:r>
              <a:rPr lang="ru-RU" sz="2500" dirty="0"/>
              <a:t> заложил основы математической теории электромагнетизма: первым ввёл понятие потенциала электрического поля, разработал систему электромагнитных единиц измерения СГС.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246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880">
        <p14:prism/>
      </p:transition>
    </mc:Choice>
    <mc:Fallback xmlns="">
      <p:transition spd="slow" advTm="198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500000">
            <a:off x="4853379" y="2077226"/>
            <a:ext cx="5380657" cy="1435608"/>
          </a:xfrm>
        </p:spPr>
        <p:txBody>
          <a:bodyPr/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Увековечение памяти</a:t>
            </a:r>
            <a:endParaRPr lang="ru-RU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-900000">
            <a:off x="506667" y="751807"/>
            <a:ext cx="6038257" cy="44528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Дискриминанты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Гаусса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Гауссова </a:t>
            </a:r>
            <a:r>
              <a:rPr lang="ru-RU" sz="2400" dirty="0" smtClean="0"/>
              <a:t>кривизна</a:t>
            </a:r>
          </a:p>
          <a:p>
            <a:pPr marL="0" indent="0">
              <a:buNone/>
            </a:pPr>
            <a:r>
              <a:rPr lang="ru-RU" sz="2400" dirty="0" smtClean="0"/>
              <a:t>Интерполяционная формула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Гаусса</a:t>
            </a:r>
          </a:p>
          <a:p>
            <a:pPr marL="0" indent="0">
              <a:buNone/>
            </a:pPr>
            <a:r>
              <a:rPr lang="ru-RU" sz="2400" dirty="0" smtClean="0"/>
              <a:t>Метод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Гаусса</a:t>
            </a:r>
          </a:p>
          <a:p>
            <a:pPr marL="0" indent="0">
              <a:buNone/>
            </a:pPr>
            <a:r>
              <a:rPr lang="ru-RU" sz="2400" dirty="0" err="1" smtClean="0">
                <a:solidFill>
                  <a:schemeClr val="tx2">
                    <a:lumMod val="90000"/>
                  </a:schemeClr>
                </a:solidFill>
              </a:rPr>
              <a:t>Гауссовское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2400" dirty="0" smtClean="0"/>
              <a:t>распределение</a:t>
            </a:r>
          </a:p>
          <a:p>
            <a:pPr marL="0" indent="0">
              <a:buNone/>
            </a:pPr>
            <a:r>
              <a:rPr lang="ru-RU" sz="2400" dirty="0" smtClean="0"/>
              <a:t>Прямая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Гаусса</a:t>
            </a:r>
          </a:p>
          <a:p>
            <a:pPr marL="0" indent="0">
              <a:buNone/>
            </a:pPr>
            <a:r>
              <a:rPr lang="ru-RU" sz="2400" dirty="0" smtClean="0"/>
              <a:t>Ряд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Гаусса</a:t>
            </a:r>
          </a:p>
          <a:p>
            <a:pPr marL="0" indent="0">
              <a:buNone/>
            </a:pPr>
            <a:r>
              <a:rPr lang="ru-RU" sz="2400" dirty="0" smtClean="0"/>
              <a:t>Теорема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Гаусса</a:t>
            </a:r>
          </a:p>
          <a:p>
            <a:pPr marL="0" indent="0">
              <a:buNone/>
            </a:pPr>
            <a:r>
              <a:rPr lang="ru-RU" sz="2400" dirty="0" smtClean="0"/>
              <a:t>Пушка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Гаусса</a:t>
            </a:r>
            <a:endParaRPr lang="ru-RU" sz="24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900000">
            <a:off x="1302576" y="5466737"/>
            <a:ext cx="5311102" cy="66357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Есть и другие…</a:t>
            </a:r>
            <a:endParaRPr lang="ru-RU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877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256">
        <p14:prism/>
      </p:transition>
    </mc:Choice>
    <mc:Fallback xmlns="">
      <p:transition spd="slow" advTm="192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Труды </a:t>
            </a:r>
            <a:r>
              <a:rPr lang="ru-RU" sz="2800" dirty="0">
                <a:solidFill>
                  <a:schemeClr val="tx2">
                    <a:lumMod val="90000"/>
                  </a:schemeClr>
                </a:solidFill>
              </a:rPr>
              <a:t>Гаусса</a:t>
            </a:r>
            <a:r>
              <a:rPr lang="ru-RU" sz="2800" dirty="0"/>
              <a:t> по дифференциальной геометрии дали мощный толчок развитию этой науки на весь XIX век. Попутно он создал новую науку — высшую геодезию.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8889">
            <a:off x="6694068" y="-451819"/>
            <a:ext cx="3060201" cy="5802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9354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1479">
        <p14:prism/>
      </p:transition>
    </mc:Choice>
    <mc:Fallback xmlns="">
      <p:transition spd="slow" advTm="114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500000">
            <a:off x="4898423" y="2018524"/>
            <a:ext cx="5259112" cy="1435608"/>
          </a:xfrm>
        </p:spPr>
        <p:txBody>
          <a:bodyPr/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Интересные факты</a:t>
            </a:r>
            <a:endParaRPr lang="ru-RU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Карл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</a:rPr>
              <a:t>Фридрих Гаусс </a:t>
            </a:r>
            <a:r>
              <a:rPr lang="ru-RU" sz="2400" dirty="0"/>
              <a:t>считается одним из величайших математиков всех времён, «королём математиков</a:t>
            </a:r>
            <a:r>
              <a:rPr lang="ru-RU" sz="2400" dirty="0" smtClean="0"/>
              <a:t>»</a:t>
            </a:r>
          </a:p>
          <a:p>
            <a:pPr marL="0" indent="0">
              <a:buNone/>
            </a:pPr>
            <a:r>
              <a:rPr lang="ru-RU" sz="2400" dirty="0"/>
              <a:t>Совместно с Вебером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</a:rPr>
              <a:t>Гаусс </a:t>
            </a:r>
            <a:r>
              <a:rPr lang="ru-RU" sz="2400" dirty="0"/>
              <a:t>сконструировал первый примитивный электрический телеграф.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426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3222">
        <p14:prism/>
      </p:transition>
    </mc:Choice>
    <mc:Fallback xmlns="">
      <p:transition spd="slow" advTm="132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</a:t>
            </a:r>
            <a:endParaRPr lang="ru-RU" sz="5400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360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6387">
        <p14:vortex dir="r"/>
      </p:transition>
    </mc:Choice>
    <mc:Fallback xmlns="">
      <p:transition spd="slow" advTm="63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671569">
            <a:off x="53557" y="3669846"/>
            <a:ext cx="6618992" cy="101912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Гаусс </a:t>
            </a:r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Карл Фридрих</a:t>
            </a:r>
            <a:endParaRPr lang="ru-RU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-900000">
            <a:off x="665512" y="4807547"/>
            <a:ext cx="6479884" cy="191024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Немецкий математик, астроном и </a:t>
            </a:r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</a:t>
            </a:r>
          </a:p>
          <a:p>
            <a:pPr algn="ctr"/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по теме: «Великие математики</a:t>
            </a:r>
          </a:p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Выполнил: Шевелев К., 6 «А»</a:t>
            </a:r>
          </a:p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Соколова О.А.</a:t>
            </a:r>
            <a:endParaRPr lang="ru-RU" dirty="0">
              <a:blipFill>
                <a:blip r:embed="rId3"/>
                <a:tile tx="0" ty="0" sx="100000" sy="100000" flip="none" algn="tl"/>
              </a:blip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8906">
            <a:off x="971600" y="476672"/>
            <a:ext cx="2095500" cy="268605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  <p:custDataLst>
      <p:tags r:id="rId1"/>
    </p:custDataLst>
    <p:extLst>
      <p:ext uri="{BB962C8B-B14F-4D97-AF65-F5344CB8AC3E}">
        <p14:creationId xmlns:p14="http://schemas.microsoft.com/office/powerpoint/2010/main" val="428875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8132">
        <p:dissolve/>
      </p:transition>
    </mc:Choice>
    <mc:Fallback xmlns="">
      <p:transition spd="slow" advTm="8132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900000">
            <a:off x="3250372" y="1067887"/>
            <a:ext cx="5923448" cy="50776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Дата рождения: </a:t>
            </a:r>
            <a:r>
              <a:rPr lang="ru-RU" dirty="0" smtClean="0"/>
              <a:t>30 апреля                               1777 года (</a:t>
            </a:r>
            <a:r>
              <a:rPr lang="ru-RU" dirty="0" err="1" smtClean="0"/>
              <a:t>Брауншвейг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Дата смерти: </a:t>
            </a:r>
            <a:r>
              <a:rPr lang="ru-RU" dirty="0" smtClean="0"/>
              <a:t>23 февраля 1855 года (Гёттинген).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3398">
            <a:off x="-1114273" y="786607"/>
            <a:ext cx="3852412" cy="6455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3279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2126">
        <p14:prism/>
      </p:transition>
    </mc:Choice>
    <mc:Fallback xmlns="">
      <p:transition spd="slow" advTm="121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2">
                    <a:lumMod val="90000"/>
                  </a:schemeClr>
                </a:solidFill>
              </a:rPr>
              <a:t>С именем Гаусса связаны фундаментальные исследования почти во всех основных областях математики: </a:t>
            </a:r>
            <a:r>
              <a:rPr lang="ru-RU" sz="2400" dirty="0"/>
              <a:t>алгебре, дифференциальной и неевклидовой геометрии, в математическом анализе, </a:t>
            </a:r>
            <a:r>
              <a:rPr lang="ru-RU" sz="2400" dirty="0" smtClean="0"/>
              <a:t>теории </a:t>
            </a:r>
            <a:r>
              <a:rPr lang="ru-RU" sz="2400" dirty="0"/>
              <a:t>вероятностей, а также в астрономии, геодезии и механике.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8183">
            <a:off x="6659213" y="-572819"/>
            <a:ext cx="3272449" cy="589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3035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5500">
        <p14:prism/>
      </p:transition>
    </mc:Choice>
    <mc:Fallback xmlns="">
      <p:transition spd="slow" advTm="15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Алгебра</a:t>
            </a:r>
            <a:endParaRPr lang="ru-RU" sz="5400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Карл Фридрих Гаусс </a:t>
            </a:r>
            <a:r>
              <a:rPr lang="ru-RU" dirty="0"/>
              <a:t>дал первые строгие, даже по современным критериям, доказательства основной теоремы алгебры.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4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9168">
        <p14:prism/>
      </p:transition>
    </mc:Choice>
    <mc:Fallback xmlns="">
      <p:transition spd="slow" advTm="91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Алгебра</a:t>
            </a:r>
            <a:endParaRPr lang="ru-RU" sz="5400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90000"/>
                  </a:schemeClr>
                </a:solidFill>
              </a:rPr>
              <a:t>Он</a:t>
            </a:r>
            <a:r>
              <a:rPr lang="ru-RU" sz="2800" dirty="0"/>
              <a:t> открыл кольцо целых комплексных гауссовых чисел, создал для них теорию делимости и с их помощью решил немало алгебраических проблем. Указал знакомую теперь всем геометрическую модель комплексных чисел и действий с ними.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756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6070">
        <p14:prism/>
      </p:transition>
    </mc:Choice>
    <mc:Fallback xmlns="">
      <p:transition spd="slow" advTm="160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Алгебра</a:t>
            </a:r>
            <a:endParaRPr lang="ru-RU" sz="5400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90000"/>
                  </a:schemeClr>
                </a:solidFill>
              </a:rPr>
              <a:t>Гаусс</a:t>
            </a:r>
            <a:r>
              <a:rPr lang="ru-RU" sz="2800" dirty="0"/>
              <a:t> дал классическую теорию сравнений, открыл конечное поле вычетов по простому модулю, глубоко проник в свойства вычетов.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724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915">
        <p14:prism/>
      </p:transition>
    </mc:Choice>
    <mc:Fallback xmlns="">
      <p:transition spd="slow" advTm="109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Математический анализ</a:t>
            </a:r>
            <a:endParaRPr lang="ru-RU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90000"/>
                  </a:schemeClr>
                </a:solidFill>
              </a:rPr>
              <a:t>Гаусс</a:t>
            </a:r>
            <a:r>
              <a:rPr lang="ru-RU" sz="2800" dirty="0"/>
              <a:t> продвинул теорию специальных функций, рядов, численные методы, решение задач математической физики. Создал математическую теорию потенциала.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870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2937">
        <p14:prism/>
      </p:transition>
    </mc:Choice>
    <mc:Fallback xmlns="">
      <p:transition spd="slow" advTm="1293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Математический анализ</a:t>
            </a:r>
            <a:endParaRPr lang="ru-RU" dirty="0"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Много и успешно занимался эллиптическими функциями, хотя почему-то ничего не публиковал на эту тему.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380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695">
        <p14:prism/>
      </p:transition>
    </mc:Choice>
    <mc:Fallback xmlns="">
      <p:transition spd="slow" advTm="106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3|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1|2.1|1.3|1.7|0.9|1.4|1|1.2|1|2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4|5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4|4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6"/>
</p:tagLst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Порядок</Template>
  <TotalTime>174</TotalTime>
  <Words>369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Kilter</vt:lpstr>
      <vt:lpstr>Автор: Шевелёв Костя 6А</vt:lpstr>
      <vt:lpstr>Гаусс Карл Фридрих</vt:lpstr>
      <vt:lpstr>Презентация PowerPoint</vt:lpstr>
      <vt:lpstr>Презентация PowerPoint</vt:lpstr>
      <vt:lpstr>Алгебра</vt:lpstr>
      <vt:lpstr>Алгебра</vt:lpstr>
      <vt:lpstr>Алгебра</vt:lpstr>
      <vt:lpstr>Математический анализ</vt:lpstr>
      <vt:lpstr>Математический анализ</vt:lpstr>
      <vt:lpstr>Другие достижения</vt:lpstr>
      <vt:lpstr>Другие достижения</vt:lpstr>
      <vt:lpstr>Увековечение памяти</vt:lpstr>
      <vt:lpstr>Презентация PowerPoint</vt:lpstr>
      <vt:lpstr>Интересные факты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Гаусс, Карл Фридрих</dc:title>
  <dc:creator>Ф</dc:creator>
  <cp:lastModifiedBy>acer</cp:lastModifiedBy>
  <cp:revision>17</cp:revision>
  <cp:lastPrinted>2012-02-05T16:21:57Z</cp:lastPrinted>
  <dcterms:created xsi:type="dcterms:W3CDTF">2012-01-31T15:23:17Z</dcterms:created>
  <dcterms:modified xsi:type="dcterms:W3CDTF">2012-02-05T16:25:46Z</dcterms:modified>
</cp:coreProperties>
</file>