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9" r:id="rId11"/>
    <p:sldId id="257" r:id="rId12"/>
    <p:sldId id="268" r:id="rId13"/>
    <p:sldId id="258" r:id="rId14"/>
    <p:sldId id="269" r:id="rId15"/>
    <p:sldId id="275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FE49A-63DF-4F9C-A57F-756FC4C88E6F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26C00-A237-4C70-8CAE-7646300E9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CC4C-EF69-4960-931B-3A663C0636F2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33266-86D3-496D-AD15-8413E335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F488A-DA23-4B86-B87D-573D69D1BA30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3B3C-3147-45F9-B888-498355396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1620F-F90C-410D-9B42-3B648DF4059D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98ED3-9120-4A9D-87C8-5F44331FA2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0E56-B6E9-4AEB-8ED9-48A014A741D5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90E80-BB55-4E80-AA61-FBCB20C69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F61B-A637-4C8F-85B0-BC9FCFC61607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804B7-8DB2-4170-8A4A-BC921DE66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C6BC0-E36A-4918-8840-FFA6E98BD103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6CC48-1C8C-4996-BEF9-0B999DBCAB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D8F48-57A6-4035-8C95-3675F97FB785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751E1-DE17-4BC7-A132-155CDD79A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DF176-8F5F-4B06-A49F-FA442C2E0370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DB9FB-8D42-4376-B032-E4B5C5285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DC408-8677-430F-994C-C6F93DECA3C5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14373-76A0-41F7-BC13-468F1A0E4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C5FB4-BBF9-49FA-B867-271D05F6E6AA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CA83D-BEC8-4F68-AD69-3AB5D6BCD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039870-A791-4B9F-B2A6-0562D14B7174}" type="datetimeFigureOut">
              <a:rPr lang="ru-RU"/>
              <a:pPr>
                <a:defRPr/>
              </a:pPr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B3F9B5-BAF1-4F0F-928B-8C525FD84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2500313"/>
            <a:ext cx="7958137" cy="1470025"/>
          </a:xfrm>
        </p:spPr>
        <p:txBody>
          <a:bodyPr/>
          <a:lstStyle/>
          <a:p>
            <a:pPr eaLnBrk="1" hangingPunct="1"/>
            <a:r>
              <a:rPr lang="ru-RU" sz="8000" b="1" smtClean="0"/>
              <a:t>Неопределённые местоимения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6" name="Picture 2" descr="D:\Pictures\музыка и театр\AG00371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4572000"/>
            <a:ext cx="2133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:\Pictures\музыка и театр\j028360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57188"/>
            <a:ext cx="21621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C:\Users\Intel\Downloads\13898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7325" y="0"/>
            <a:ext cx="9331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документ 4"/>
          <p:cNvSpPr/>
          <p:nvPr/>
        </p:nvSpPr>
        <p:spPr>
          <a:xfrm>
            <a:off x="0" y="642938"/>
            <a:ext cx="4859338" cy="532765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Указывают на неопределённые, неизвестные предметы, признаки, количество предметов.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4" name="Picture 4" descr="C:\Users\Intel\Downloads\17066-Orange-Man-Carrying-A-Large-Yellow-Question-Mark-Over-His-Shoulder-Symbolizing-Curiousity-Uncertainty-Or-Confusion-Clipart-Illustratio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429250" cy="6858000"/>
          </a:xfrm>
        </p:spPr>
      </p:pic>
      <p:sp>
        <p:nvSpPr>
          <p:cNvPr id="7" name="Прямоугольник с двумя вырезанными соседними углами 6"/>
          <p:cNvSpPr/>
          <p:nvPr/>
        </p:nvSpPr>
        <p:spPr>
          <a:xfrm>
            <a:off x="4357688" y="0"/>
            <a:ext cx="4786312" cy="6643688"/>
          </a:xfrm>
          <a:prstGeom prst="snip2SameRect">
            <a:avLst>
              <a:gd name="adj1" fmla="val 16667"/>
              <a:gd name="adj2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3600">
                <a:solidFill>
                  <a:schemeClr val="tx1"/>
                </a:solidFill>
                <a:cs typeface="Arial" charset="0"/>
              </a:rPr>
              <a:t>ОБРАЗУЮТСЯ ОТ ВОПРОСИ</a:t>
            </a:r>
            <a:r>
              <a:rPr lang="ru-RU" sz="3600">
                <a:solidFill>
                  <a:schemeClr val="tx1"/>
                </a:solidFill>
                <a:latin typeface="Arial" charset="0"/>
                <a:cs typeface="Arial" charset="0"/>
              </a:rPr>
              <a:t>-</a:t>
            </a:r>
            <a:r>
              <a:rPr lang="ru-RU" sz="3600">
                <a:solidFill>
                  <a:schemeClr val="tx1"/>
                </a:solidFill>
                <a:cs typeface="Arial" charset="0"/>
              </a:rPr>
              <a:t>ТЕЛЬНЫХ МЕСТОИМЕНИЙ С ПОМОЩЬЮ ПРИСТАВОК </a:t>
            </a:r>
            <a:r>
              <a:rPr lang="ru-RU" sz="3600" b="1">
                <a:solidFill>
                  <a:srgbClr val="7030A0"/>
                </a:solidFill>
                <a:cs typeface="Arial" charset="0"/>
              </a:rPr>
              <a:t>КОЕ-, НЕ-</a:t>
            </a:r>
            <a:r>
              <a:rPr lang="ru-RU" sz="3600">
                <a:solidFill>
                  <a:schemeClr val="tx1"/>
                </a:solidFill>
                <a:cs typeface="Arial" charset="0"/>
              </a:rPr>
              <a:t> И СУФФИКСОВ </a:t>
            </a:r>
            <a:r>
              <a:rPr lang="ru-RU" sz="3600" b="1">
                <a:solidFill>
                  <a:srgbClr val="0070C0"/>
                </a:solidFill>
                <a:cs typeface="Arial" charset="0"/>
              </a:rPr>
              <a:t>–ТО, -ЛИБО, </a:t>
            </a:r>
          </a:p>
          <a:p>
            <a:pPr algn="r">
              <a:defRPr/>
            </a:pPr>
            <a:r>
              <a:rPr lang="ru-RU" sz="3600" b="1">
                <a:solidFill>
                  <a:srgbClr val="0070C0"/>
                </a:solidFill>
                <a:cs typeface="Arial" charset="0"/>
              </a:rPr>
              <a:t>-НИБУДЬ.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0" y="1785938"/>
            <a:ext cx="9144000" cy="4525962"/>
          </a:xfrm>
        </p:spPr>
        <p:txBody>
          <a:bodyPr/>
          <a:lstStyle/>
          <a:p>
            <a:pPr eaLnBrk="1" hangingPunct="1"/>
            <a:r>
              <a:rPr lang="ru-RU" sz="6600" b="1" smtClean="0"/>
              <a:t>КОЕ-+КТО= КОЕ-КТО</a:t>
            </a:r>
            <a:endParaRPr lang="en-US" sz="6600" b="1" smtClean="0"/>
          </a:p>
          <a:p>
            <a:pPr eaLnBrk="1" hangingPunct="1"/>
            <a:r>
              <a:rPr lang="ru-RU" sz="6600" b="1" smtClean="0"/>
              <a:t>НЕ +ЧТО=НЕЧТО</a:t>
            </a:r>
          </a:p>
          <a:p>
            <a:pPr eaLnBrk="1" hangingPunct="1"/>
            <a:r>
              <a:rPr lang="ru-RU" sz="6600" b="1" smtClean="0"/>
              <a:t>КАКОЙ+-ТО=КАКОЙ-ТО</a:t>
            </a:r>
          </a:p>
        </p:txBody>
      </p: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500063" y="1428750"/>
            <a:ext cx="1358900" cy="714375"/>
            <a:chOff x="428596" y="2928934"/>
            <a:chExt cx="1216034" cy="71438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428596" y="3000373"/>
              <a:ext cx="1214613" cy="1587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1286729" y="3285414"/>
              <a:ext cx="714380" cy="1421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4714875" y="1357313"/>
            <a:ext cx="1216025" cy="714375"/>
            <a:chOff x="428596" y="2928934"/>
            <a:chExt cx="1216034" cy="714380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428596" y="3000371"/>
              <a:ext cx="1214447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1286646" y="3285330"/>
              <a:ext cx="714380" cy="1587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357188" y="2643188"/>
            <a:ext cx="1216025" cy="714375"/>
            <a:chOff x="428596" y="2928934"/>
            <a:chExt cx="1216034" cy="71438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>
              <a:off x="428596" y="3000371"/>
              <a:ext cx="1214446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>
              <a:off x="1286645" y="3285330"/>
              <a:ext cx="71438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>
            <a:grpSpLocks/>
          </p:cNvGrpSpPr>
          <p:nvPr/>
        </p:nvGrpSpPr>
        <p:grpSpPr bwMode="auto">
          <a:xfrm>
            <a:off x="3714750" y="2714625"/>
            <a:ext cx="1073150" cy="714375"/>
            <a:chOff x="428596" y="2928934"/>
            <a:chExt cx="1216034" cy="71438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428596" y="3000373"/>
              <a:ext cx="1214236" cy="1587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1286541" y="3285225"/>
              <a:ext cx="714380" cy="179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>
            <a:grpSpLocks/>
          </p:cNvGrpSpPr>
          <p:nvPr/>
        </p:nvGrpSpPr>
        <p:grpSpPr bwMode="auto">
          <a:xfrm rot="10800000">
            <a:off x="3571875" y="4000500"/>
            <a:ext cx="1071563" cy="500063"/>
            <a:chOff x="3286116" y="6143644"/>
            <a:chExt cx="1071570" cy="500066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rot="16200000" flipH="1">
              <a:off x="3253573" y="6176187"/>
              <a:ext cx="485778" cy="414341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V="1">
              <a:off x="3717919" y="6354783"/>
              <a:ext cx="642942" cy="28575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>
            <a:grpSpLocks/>
          </p:cNvGrpSpPr>
          <p:nvPr/>
        </p:nvGrpSpPr>
        <p:grpSpPr bwMode="auto">
          <a:xfrm rot="10800000">
            <a:off x="7715250" y="3857625"/>
            <a:ext cx="1071563" cy="500063"/>
            <a:chOff x="3286116" y="6143644"/>
            <a:chExt cx="1071570" cy="500066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3250398" y="6176187"/>
              <a:ext cx="485778" cy="414341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3714744" y="6354783"/>
              <a:ext cx="642942" cy="285752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 descr="C:\Users\Intel\Downloads\stock-vector-woman-with-uncertainty-113739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-17463"/>
            <a:ext cx="8001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ПРАВОПИСАНИЕ НЕОПРЕДЕЛЁННЫХ МЕСТОИМЕНИЙ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29688" cy="50434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ПРИСТАВКА </a:t>
            </a:r>
            <a:r>
              <a:rPr lang="ru-RU" sz="4000" b="1" dirty="0" smtClean="0">
                <a:solidFill>
                  <a:srgbClr val="002060"/>
                </a:solidFill>
              </a:rPr>
              <a:t>КОЕ-</a:t>
            </a:r>
            <a:r>
              <a:rPr lang="ru-RU" sz="4000" b="1" dirty="0" smtClean="0"/>
              <a:t> И СУФФИКСЫ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–ТО, -ЛИБО, -НИБУДЬ </a:t>
            </a:r>
            <a:r>
              <a:rPr lang="ru-RU" sz="4000" b="1" dirty="0" smtClean="0"/>
              <a:t>ПИШУТСЯ ЧЕРЕЗ ДЕФИС.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ЕСЛИ ПОСЛЕ ПРИСТАВОК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НЕ </a:t>
            </a:r>
            <a:r>
              <a:rPr lang="ru-RU" sz="4000" b="1" dirty="0" smtClean="0"/>
              <a:t>И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КОЕ-</a:t>
            </a:r>
            <a:r>
              <a:rPr lang="ru-RU" sz="4000" b="1" dirty="0" smtClean="0"/>
              <a:t>  ЕСТЬ ПРЕДЛОГ, ТО МЕСТОИМЕНИЕ ПИШЕТСЯ В ТРИ СЛОВА :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КОЕ С КЕМ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1187450" y="765175"/>
            <a:ext cx="6913563" cy="5327650"/>
          </a:xfrm>
          <a:prstGeom prst="horizontalScrol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/>
              <a:t>Выпишите из текста </a:t>
            </a:r>
          </a:p>
          <a:p>
            <a:pPr algn="ctr"/>
            <a:r>
              <a:rPr lang="ru-RU" sz="3200"/>
              <a:t>неопределённые </a:t>
            </a:r>
          </a:p>
          <a:p>
            <a:pPr algn="ctr"/>
            <a:r>
              <a:rPr lang="ru-RU" sz="3200"/>
              <a:t>местоимения </a:t>
            </a:r>
          </a:p>
          <a:p>
            <a:pPr algn="ctr"/>
            <a:r>
              <a:rPr lang="ru-RU" sz="3200"/>
              <a:t>и объясните их написание.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643937" cy="1939925"/>
          </a:xfrm>
        </p:spPr>
        <p:txBody>
          <a:bodyPr/>
          <a:lstStyle/>
          <a:p>
            <a:pPr eaLnBrk="1" hangingPunct="1"/>
            <a:r>
              <a:rPr lang="ru-RU" i="1" smtClean="0"/>
              <a:t>Собрались трое пятиклассников и стали спорить, </a:t>
            </a:r>
            <a:r>
              <a:rPr lang="ru-RU" b="1" i="1" smtClean="0"/>
              <a:t>кто</a:t>
            </a:r>
            <a:r>
              <a:rPr lang="ru-RU" i="1" smtClean="0"/>
              <a:t> лучше сказку расскажет.</a:t>
            </a:r>
            <a:endParaRPr lang="ru-RU" smtClean="0"/>
          </a:p>
        </p:txBody>
      </p:sp>
      <p:pic>
        <p:nvPicPr>
          <p:cNvPr id="13314" name="Picture 2" descr="C:\Users\Intel\Downloads\91d47f615ae1edbc9a607b3025dc5371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2071688"/>
            <a:ext cx="6883400" cy="4525962"/>
          </a:xfrm>
        </p:spPr>
      </p:pic>
      <p:pic>
        <p:nvPicPr>
          <p:cNvPr id="13315" name="Picture 3" descr="C:\Users\Intel\Downloads\cld263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966913"/>
            <a:ext cx="7072313" cy="489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Intel\Downloads\219113-Royalty-Free-RF-Clipart-Illustration-Of-Three-Happy-Children-Waving-And-Riding-A-School-Bu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873250"/>
            <a:ext cx="7358062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Intel\Downloads\stock-vector-kids-at-the-library-vector-320779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2001838"/>
            <a:ext cx="6786563" cy="485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decel="10000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4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 i="1" smtClean="0"/>
              <a:t>Костя начал:</a:t>
            </a:r>
            <a:endParaRPr lang="ru-RU" sz="6000" b="1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6000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smtClean="0"/>
              <a:t/>
            </a:r>
            <a:br>
              <a:rPr lang="ru-RU" i="1" smtClean="0"/>
            </a:br>
            <a:r>
              <a:rPr lang="ru-RU" sz="4400" i="1" smtClean="0"/>
              <a:t>– В некотором царстве, в некотором государстве жил </a:t>
            </a:r>
            <a:r>
              <a:rPr lang="ru-RU" sz="4400" b="1" i="1" smtClean="0"/>
              <a:t>Некто</a:t>
            </a:r>
            <a:r>
              <a:rPr lang="ru-RU" sz="4400" i="1" smtClean="0"/>
              <a:t>.   Однажды отправился </a:t>
            </a:r>
            <a:r>
              <a:rPr lang="ru-RU" sz="4400" b="1" i="1" smtClean="0"/>
              <a:t>он</a:t>
            </a:r>
            <a:r>
              <a:rPr lang="ru-RU" sz="4400" i="1" smtClean="0"/>
              <a:t> путешествовать и  нашел </a:t>
            </a:r>
            <a:r>
              <a:rPr lang="ru-RU" sz="4400" b="1" i="1" smtClean="0"/>
              <a:t>нечто</a:t>
            </a:r>
            <a:r>
              <a:rPr lang="ru-RU" sz="4400" i="1" smtClean="0"/>
              <a:t>, встретил </a:t>
            </a:r>
            <a:r>
              <a:rPr lang="ru-RU" sz="4400" b="1" i="1" smtClean="0"/>
              <a:t>некоего </a:t>
            </a:r>
            <a:r>
              <a:rPr lang="ru-RU" sz="4400" i="1" smtClean="0"/>
              <a:t>человека, дал ему часть от найденного. </a:t>
            </a:r>
            <a:r>
              <a:rPr lang="ru-RU" sz="4400" b="1" i="1" smtClean="0"/>
              <a:t>Что</a:t>
            </a:r>
            <a:r>
              <a:rPr lang="ru-RU" sz="4400" i="1" smtClean="0"/>
              <a:t> оставил он </a:t>
            </a:r>
            <a:r>
              <a:rPr lang="ru-RU" sz="4400" b="1" i="1" smtClean="0"/>
              <a:t>себе</a:t>
            </a:r>
            <a:r>
              <a:rPr lang="ru-RU" sz="4400" i="1" smtClean="0"/>
              <a:t>?</a:t>
            </a:r>
            <a:endParaRPr lang="ru-RU" sz="4400" smtClean="0"/>
          </a:p>
        </p:txBody>
      </p:sp>
      <p:pic>
        <p:nvPicPr>
          <p:cNvPr id="28675" name="Picture 3" descr="D:\Pictures\PREVIEW\05Z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428625"/>
            <a:ext cx="14827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6000" b="1" i="1" smtClean="0"/>
              <a:t>А Настя говорит:</a:t>
            </a:r>
            <a:endParaRPr lang="ru-RU" sz="6000" b="1" smtClean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/>
            <a:r>
              <a:rPr lang="ru-RU" sz="4400" i="1" smtClean="0"/>
              <a:t>– Ну что за рассказ! Вот </a:t>
            </a:r>
            <a:r>
              <a:rPr lang="ru-RU" sz="4400" b="1" i="1" smtClean="0"/>
              <a:t>я</a:t>
            </a:r>
            <a:r>
              <a:rPr lang="ru-RU" sz="4400" i="1" smtClean="0"/>
              <a:t> расскажу, так расскажу. В каком-то царстве, в каком-то государстве жил </a:t>
            </a:r>
            <a:r>
              <a:rPr lang="ru-RU" sz="4400" b="1" i="1" smtClean="0"/>
              <a:t>Кто-то</a:t>
            </a:r>
            <a:r>
              <a:rPr lang="ru-RU" sz="4400" i="1" smtClean="0"/>
              <a:t>. Пошел он по какой-то дороге, нашел </a:t>
            </a:r>
            <a:r>
              <a:rPr lang="ru-RU" sz="4400" b="1" i="1" smtClean="0"/>
              <a:t>что-то</a:t>
            </a:r>
            <a:r>
              <a:rPr lang="ru-RU" sz="4400" i="1" smtClean="0"/>
              <a:t>. Встретил </a:t>
            </a:r>
            <a:r>
              <a:rPr lang="ru-RU" sz="4400" b="1" i="1" smtClean="0"/>
              <a:t>кого-то</a:t>
            </a:r>
            <a:r>
              <a:rPr lang="ru-RU" sz="4400" i="1" smtClean="0"/>
              <a:t> и отдал часть. А у </a:t>
            </a:r>
            <a:r>
              <a:rPr lang="ru-RU" sz="4400" b="1" i="1" smtClean="0"/>
              <a:t>него</a:t>
            </a:r>
            <a:r>
              <a:rPr lang="ru-RU" sz="4400" i="1" smtClean="0"/>
              <a:t> что осталось?</a:t>
            </a:r>
            <a:endParaRPr lang="ru-RU" sz="4400" smtClean="0"/>
          </a:p>
        </p:txBody>
      </p:sp>
      <p:pic>
        <p:nvPicPr>
          <p:cNvPr id="29699" name="Picture 2" descr="D:\Pictures\PREVIEW\05Z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285750"/>
            <a:ext cx="200025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i="1" smtClean="0"/>
              <a:t>Стас посмеялся и сказал:</a:t>
            </a:r>
            <a:br>
              <a:rPr lang="ru-RU" sz="5400" b="1" i="1" smtClean="0"/>
            </a:br>
            <a:endParaRPr lang="ru-RU" sz="54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i="1" dirty="0" smtClean="0"/>
              <a:t>– </a:t>
            </a:r>
            <a:r>
              <a:rPr lang="ru-RU" sz="5400" i="1" dirty="0" smtClean="0"/>
              <a:t>Ни в каком царстве, ни в каком государстве </a:t>
            </a:r>
            <a:r>
              <a:rPr lang="ru-RU" sz="5400" b="1" i="1" dirty="0" smtClean="0"/>
              <a:t>Никто</a:t>
            </a:r>
            <a:r>
              <a:rPr lang="ru-RU" sz="5400" i="1" dirty="0" smtClean="0"/>
              <a:t> не жил. Никто не шел, </a:t>
            </a:r>
            <a:r>
              <a:rPr lang="ru-RU" sz="5400" b="1" i="1" dirty="0" smtClean="0"/>
              <a:t>никого</a:t>
            </a:r>
            <a:r>
              <a:rPr lang="ru-RU" sz="5400" i="1" dirty="0" smtClean="0"/>
              <a:t> не встречал, </a:t>
            </a:r>
            <a:r>
              <a:rPr lang="ru-RU" sz="5400" b="1" i="1" dirty="0" smtClean="0"/>
              <a:t>никому ничего</a:t>
            </a:r>
            <a:r>
              <a:rPr lang="ru-RU" sz="5400" i="1" dirty="0" smtClean="0"/>
              <a:t> не давал. </a:t>
            </a:r>
            <a:r>
              <a:rPr lang="ru-RU" sz="5400" b="1" i="1" dirty="0" smtClean="0"/>
              <a:t>Нечего</a:t>
            </a:r>
            <a:r>
              <a:rPr lang="ru-RU" sz="5400" i="1" dirty="0" smtClean="0"/>
              <a:t> и спрашивать, сколько у кого осталось.</a:t>
            </a:r>
            <a:endParaRPr lang="ru-RU" sz="5400" dirty="0"/>
          </a:p>
        </p:txBody>
      </p:sp>
      <p:pic>
        <p:nvPicPr>
          <p:cNvPr id="30723" name="Picture 2" descr="D:\Pictures\PREVIEW\aud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8363" y="2571750"/>
            <a:ext cx="19256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 descr="C:\Users\Intel\Downloads\symbol-of-a-uncertain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8643937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429520" y="357166"/>
            <a:ext cx="878767" cy="62478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i="1" dirty="0" smtClean="0"/>
              <a:t>– Эх вы, глупые спорщики, – сказал случайный прохожий, слушавший рассказы троих. – Что </a:t>
            </a:r>
            <a:r>
              <a:rPr lang="ru-RU" sz="6000" b="1" i="1" dirty="0" smtClean="0"/>
              <a:t>вы </a:t>
            </a:r>
            <a:r>
              <a:rPr lang="ru-RU" sz="6000" i="1" dirty="0" smtClean="0"/>
              <a:t>спорите? Ведь </a:t>
            </a:r>
            <a:r>
              <a:rPr lang="ru-RU" sz="6000" b="1" i="1" dirty="0" smtClean="0"/>
              <a:t>не о чем</a:t>
            </a:r>
            <a:r>
              <a:rPr lang="ru-RU" sz="6000" i="1" dirty="0" smtClean="0"/>
              <a:t> спорить. Да и </a:t>
            </a:r>
            <a:r>
              <a:rPr lang="ru-RU" sz="6000" b="1" i="1" dirty="0" smtClean="0"/>
              <a:t>не о ком</a:t>
            </a:r>
            <a:r>
              <a:rPr lang="ru-RU" sz="6000" i="1" dirty="0" smtClean="0"/>
              <a:t>. Значит, и говорить </a:t>
            </a:r>
            <a:r>
              <a:rPr lang="ru-RU" sz="6000" b="1" i="1" dirty="0" smtClean="0"/>
              <a:t>нечего</a:t>
            </a:r>
            <a:r>
              <a:rPr lang="ru-RU" sz="4400" i="1" dirty="0" smtClean="0"/>
              <a:t>!</a:t>
            </a:r>
            <a:endParaRPr lang="ru-RU" sz="4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1747" name="Picture 3" descr="D:\Pictures\PREVIEW\05Z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794250"/>
            <a:ext cx="2500313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6" name="Picture 2" descr="C:\Users\Intel\Downloads\420772732da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285750"/>
            <a:ext cx="5929313" cy="6572250"/>
          </a:xfrm>
        </p:spPr>
      </p:pic>
      <p:sp>
        <p:nvSpPr>
          <p:cNvPr id="6" name="Прямоугольник 5"/>
          <p:cNvSpPr/>
          <p:nvPr/>
        </p:nvSpPr>
        <p:spPr>
          <a:xfrm>
            <a:off x="7072330" y="714356"/>
            <a:ext cx="207167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0" name="Picture 2" descr="C:\Users\Intel\Downloads\kuriu-ir-maketuoju-ju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14313"/>
            <a:ext cx="4857750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929454" y="428604"/>
            <a:ext cx="756937" cy="61863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4" name="Picture 2" descr="C:\Users\Intel\Downloads\1906752s607u1ydo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0"/>
            <a:ext cx="4857750" cy="6765925"/>
          </a:xfrm>
        </p:spPr>
      </p:pic>
      <p:sp>
        <p:nvSpPr>
          <p:cNvPr id="5" name="Прямоугольник 4"/>
          <p:cNvSpPr/>
          <p:nvPr/>
        </p:nvSpPr>
        <p:spPr>
          <a:xfrm rot="18621570">
            <a:off x="3623375" y="-848701"/>
            <a:ext cx="1658440" cy="84023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5827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8" name="Picture 2" descr="C:\Users\Intel\Downloads\some_harp_guita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785938"/>
            <a:ext cx="7858125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00298" y="285728"/>
            <a:ext cx="414340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Некие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2" name="Picture 2" descr="C:\Users\Intel\Downloads\New-Age-Main-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76225"/>
            <a:ext cx="5715000" cy="638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9811214">
            <a:off x="6572994" y="-317641"/>
            <a:ext cx="737702" cy="75713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6" name="Picture 2" descr="C:\Users\Intel\Downloads\nech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285875"/>
            <a:ext cx="74501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86050" y="0"/>
            <a:ext cx="3768019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+mn-lt"/>
                <a:cs typeface="+mn-cs"/>
              </a:rPr>
              <a:t>ЧТО-ТО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0" name="Picture 2" descr="C:\Users\Intel\Downloads\12274538476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85900"/>
            <a:ext cx="8128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3108" y="357166"/>
            <a:ext cx="499463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НЕСКОЛЬКО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205</Words>
  <PresentationFormat>Экран (4:3)</PresentationFormat>
  <Paragraphs>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Неопределённые местоимения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ПРАВОПИСАНИЕ НЕОПРЕДЕЛЁННЫХ МЕСТОИМЕНИЙ</vt:lpstr>
      <vt:lpstr>Слайд 15</vt:lpstr>
      <vt:lpstr>Собрались трое пятиклассников и стали спорить, кто лучше сказку расскажет.</vt:lpstr>
      <vt:lpstr>Костя начал:</vt:lpstr>
      <vt:lpstr>А Настя говорит:</vt:lpstr>
      <vt:lpstr>Стас посмеялся и сказал: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Неопределённые местоимения</dc:title>
  <dc:creator>Елена Николаевна</dc:creator>
  <cp:lastModifiedBy>Елена</cp:lastModifiedBy>
  <cp:revision>18</cp:revision>
  <dcterms:created xsi:type="dcterms:W3CDTF">2011-05-04T13:12:06Z</dcterms:created>
  <dcterms:modified xsi:type="dcterms:W3CDTF">2012-06-18T15:40:43Z</dcterms:modified>
</cp:coreProperties>
</file>