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JCgcqCuUTM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mAcbJpljZ1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983" y="1916832"/>
            <a:ext cx="4608512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Постоянные магниты</a:t>
            </a:r>
          </a:p>
          <a:p>
            <a:pPr algn="ctr"/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Магнитное поле постоянных 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магнитов</a:t>
            </a:r>
          </a:p>
          <a:p>
            <a:pPr algn="ctr"/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Магнитное поле 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Земли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12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434680">
            <a:off x="7491614" y="2055220"/>
            <a:ext cx="1152128" cy="15696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712888">
            <a:off x="6808528" y="556602"/>
            <a:ext cx="1177427" cy="15696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416067">
            <a:off x="7491613" y="4081465"/>
            <a:ext cx="1152128" cy="156966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0712888">
            <a:off x="149375" y="35312"/>
            <a:ext cx="1177427" cy="1323439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518541">
            <a:off x="7202384" y="3425225"/>
            <a:ext cx="1177427" cy="101566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48658" y="201731"/>
            <a:ext cx="8153400" cy="9906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Вопросы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736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ей\Desktop\Света\РАБОТА\УЧИТЕЛЬ\Аттестация\Портфолио 2008-2013\уроки\8 класс магнитное поле\ампер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29" y="692696"/>
            <a:ext cx="3566110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802134" y="2204864"/>
            <a:ext cx="4283968" cy="247200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Андре Мари Ампер</a:t>
            </a:r>
          </a:p>
          <a:p>
            <a:pPr marL="0" indent="0" algn="ctr">
              <a:buFont typeface="Wingdings"/>
              <a:buNone/>
            </a:pPr>
            <a:endParaRPr lang="ru-RU" sz="41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французский физик</a:t>
            </a:r>
          </a:p>
          <a:p>
            <a:pPr marL="0" indent="0" algn="ctr"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января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1775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— 10 июня 1836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39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Арка 3"/>
          <p:cNvSpPr/>
          <p:nvPr/>
        </p:nvSpPr>
        <p:spPr>
          <a:xfrm rot="5400000">
            <a:off x="5688124" y="3104964"/>
            <a:ext cx="2232248" cy="3312368"/>
          </a:xfrm>
          <a:prstGeom prst="blockArc">
            <a:avLst/>
          </a:prstGeom>
          <a:gradFill>
            <a:gsLst>
              <a:gs pos="0">
                <a:srgbClr val="0070C0"/>
              </a:gs>
              <a:gs pos="49000">
                <a:srgbClr val="0070C0"/>
              </a:gs>
              <a:gs pos="51000">
                <a:srgbClr val="FF0000"/>
              </a:gs>
              <a:gs pos="100000">
                <a:srgbClr val="FF0000"/>
              </a:gs>
            </a:gsLst>
            <a:lin ang="10800000" scaled="0"/>
          </a:gradFill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араллелограмм 5"/>
          <p:cNvSpPr/>
          <p:nvPr/>
        </p:nvSpPr>
        <p:spPr>
          <a:xfrm rot="10800000">
            <a:off x="1570119" y="3440867"/>
            <a:ext cx="648072" cy="2592288"/>
          </a:xfrm>
          <a:prstGeom prst="parallelogram">
            <a:avLst>
              <a:gd name="adj" fmla="val 59"/>
            </a:avLst>
          </a:prstGeom>
          <a:gradFill>
            <a:gsLst>
              <a:gs pos="0">
                <a:srgbClr val="0070C0"/>
              </a:gs>
              <a:gs pos="49000">
                <a:srgbClr val="0070C0"/>
              </a:gs>
              <a:gs pos="51000">
                <a:srgbClr val="FF0000"/>
              </a:gs>
              <a:gs pos="100000">
                <a:srgbClr val="FF0000"/>
              </a:gs>
            </a:gsLst>
            <a:lin ang="5400000" scaled="0"/>
          </a:gradFill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0" y="2299324"/>
            <a:ext cx="4283968" cy="6976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полосовой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838785" y="2017266"/>
            <a:ext cx="4283968" cy="24720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дуговой </a:t>
            </a:r>
          </a:p>
          <a:p>
            <a:pPr marL="0" indent="0" algn="ctr">
              <a:buFont typeface="Wingdings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-образный)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763688" y="260648"/>
            <a:ext cx="6552728" cy="908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Постоянные магниты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339752" y="980728"/>
            <a:ext cx="1512168" cy="131859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364088" y="980728"/>
            <a:ext cx="1616681" cy="115212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1391259" y="5386367"/>
            <a:ext cx="1026821" cy="6976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358260" y="3440867"/>
            <a:ext cx="1026821" cy="6976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771584" y="5248097"/>
            <a:ext cx="1026821" cy="6976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6588224" y="3646638"/>
            <a:ext cx="1026821" cy="6976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20" name="Объект 2"/>
          <p:cNvSpPr txBox="1">
            <a:spLocks/>
          </p:cNvSpPr>
          <p:nvPr/>
        </p:nvSpPr>
        <p:spPr>
          <a:xfrm>
            <a:off x="3095835" y="4676169"/>
            <a:ext cx="3063919" cy="69762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северный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магнитный полюс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3095836" y="3296210"/>
            <a:ext cx="3063919" cy="69762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южный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магнитный полюс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2218192" y="5165704"/>
            <a:ext cx="1777744" cy="4413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292080" y="5157192"/>
            <a:ext cx="1474510" cy="39321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2214306" y="3697169"/>
            <a:ext cx="1777744" cy="4413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5329738" y="3697169"/>
            <a:ext cx="1474510" cy="39321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56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  <p:bldP spid="9" grpId="0"/>
      <p:bldP spid="16" grpId="0"/>
      <p:bldP spid="17" grpId="0"/>
      <p:bldP spid="18" grpId="0"/>
      <p:bldP spid="19" grpId="0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763688" y="260648"/>
            <a:ext cx="6552728" cy="90872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Силовые линии магнитного поля полосового магнита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85773"/>
            <a:ext cx="32004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2259" y="2180109"/>
            <a:ext cx="42291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86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763688" y="260648"/>
            <a:ext cx="6552728" cy="908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Магнитное поле Земли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" t="10724" r="1743" b="9977"/>
          <a:stretch/>
        </p:blipFill>
        <p:spPr bwMode="auto">
          <a:xfrm>
            <a:off x="1835696" y="1688264"/>
            <a:ext cx="5754255" cy="385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2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403648" y="260648"/>
            <a:ext cx="6552728" cy="908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Магнитная буря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5" t="20977" r="3175" b="24679"/>
          <a:stretch/>
        </p:blipFill>
        <p:spPr bwMode="auto">
          <a:xfrm>
            <a:off x="1887424" y="1556792"/>
            <a:ext cx="5585175" cy="314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5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403648" y="260648"/>
            <a:ext cx="6552728" cy="908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14186" y="1268760"/>
            <a:ext cx="2376264" cy="908720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Постоянный магнит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309392" y="1172208"/>
            <a:ext cx="2448272" cy="908720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Катушка с током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13443" y="1172208"/>
            <a:ext cx="2808312" cy="90872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Прямой проводник с током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52705" y="2210773"/>
            <a:ext cx="3156688" cy="508419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1. Обладает магнитным полем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233146" y="2564904"/>
            <a:ext cx="2524517" cy="72008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3. Меняет магнитные полюса при изменении направления тока.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945206" y="2564904"/>
            <a:ext cx="3592016" cy="57606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2. Магнитное поле 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существует длительное время.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93088" y="2564904"/>
            <a:ext cx="2808312" cy="792088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4. Магнитное поле представляет собой концентрические окружности.</a:t>
            </a: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55957" y="3285644"/>
            <a:ext cx="2903875" cy="50339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5. Взаимодействует  с магнитное стрелкой.</a:t>
            </a: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3081590" y="3789040"/>
            <a:ext cx="2935560" cy="57606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6. С железным сердечником становится электромагнитом.</a:t>
            </a: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6122727" y="3745012"/>
            <a:ext cx="2567723" cy="638409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7. Теряет магнитные свойства при нагревании.</a:t>
            </a: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945206" y="4243286"/>
            <a:ext cx="2509525" cy="5040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8. Обладает северным и южным полюсом.</a:t>
            </a: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977993" y="4869160"/>
            <a:ext cx="2540407" cy="603684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9. Источником магнетизма являются внутренние круговые токи.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289247" y="2719192"/>
            <a:ext cx="8488560" cy="396044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1. Обладает магнитным полем.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2. Магнитное поле существует длительное время.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3. Меняет магнитные полюса при изменении направления тока.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4. Магнитное поле представляет собой концентрические окружности.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5. Взаимодействует  с магнитное стрелкой.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6. С железным сердечником становится электромагнитом.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7. Теряет магнитные свойства при нагревании.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8. Обладает северным и южным полюсом.</a:t>
            </a:r>
          </a:p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9. Источником магнетизма являются внутренние круговые токи.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3224492" y="2210773"/>
            <a:ext cx="3077313" cy="508419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1. Обладает магнитным полем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45206" y="2210773"/>
            <a:ext cx="3286481" cy="508419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1. Обладает магнитным полем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3081590" y="3183606"/>
            <a:ext cx="2903875" cy="50339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5. Взаимодействует  с магнитное стрелкой.</a:t>
            </a: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5977993" y="3179526"/>
            <a:ext cx="2903875" cy="50339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5. Взаимодействует  с магнитное стрелкой.</a:t>
            </a: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3081590" y="4221088"/>
            <a:ext cx="2509525" cy="504056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8. Обладает северным и южным полюсом.</a:t>
            </a:r>
          </a:p>
        </p:txBody>
      </p:sp>
    </p:spTree>
    <p:extLst>
      <p:ext uri="{BB962C8B-B14F-4D97-AF65-F5344CB8AC3E}">
        <p14:creationId xmlns:p14="http://schemas.microsoft.com/office/powerpoint/2010/main" val="219456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5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5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5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5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uiExpand="1" build="p"/>
      <p:bldP spid="18" grpId="1" uiExpand="1" build="p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403648" y="260648"/>
            <a:ext cx="6552728" cy="908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/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07704" y="2204864"/>
            <a:ext cx="5976664" cy="331236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§59-60. Определения учить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Прочитайте 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 влиянии магнитного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поля Земли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человека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Применение постоянных магнитов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284014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276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12</cp:revision>
  <dcterms:created xsi:type="dcterms:W3CDTF">2012-06-17T07:52:41Z</dcterms:created>
  <dcterms:modified xsi:type="dcterms:W3CDTF">2012-06-17T10:15:27Z</dcterms:modified>
</cp:coreProperties>
</file>