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1" r:id="rId7"/>
    <p:sldId id="263" r:id="rId8"/>
    <p:sldId id="260" r:id="rId9"/>
    <p:sldId id="262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518B-0851-4BD4-A0A0-E31B0ED60840}" type="datetimeFigureOut">
              <a:rPr lang="ru-RU" smtClean="0"/>
              <a:pPr/>
              <a:t>19.06.2012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DA7E-A28D-49EB-ADE2-08DD77FE2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518B-0851-4BD4-A0A0-E31B0ED60840}" type="datetimeFigureOut">
              <a:rPr lang="ru-RU" smtClean="0"/>
              <a:pPr/>
              <a:t>19.06.2012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DA7E-A28D-49EB-ADE2-08DD77FE2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518B-0851-4BD4-A0A0-E31B0ED60840}" type="datetimeFigureOut">
              <a:rPr lang="ru-RU" smtClean="0"/>
              <a:pPr/>
              <a:t>19.06.2012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DA7E-A28D-49EB-ADE2-08DD77FE2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518B-0851-4BD4-A0A0-E31B0ED60840}" type="datetimeFigureOut">
              <a:rPr lang="ru-RU" smtClean="0"/>
              <a:pPr/>
              <a:t>19.06.2012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DA7E-A28D-49EB-ADE2-08DD77FE2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518B-0851-4BD4-A0A0-E31B0ED60840}" type="datetimeFigureOut">
              <a:rPr lang="ru-RU" smtClean="0"/>
              <a:pPr/>
              <a:t>19.06.2012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DA7E-A28D-49EB-ADE2-08DD77FE2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518B-0851-4BD4-A0A0-E31B0ED60840}" type="datetimeFigureOut">
              <a:rPr lang="ru-RU" smtClean="0"/>
              <a:pPr/>
              <a:t>19.06.2012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DA7E-A28D-49EB-ADE2-08DD77FE2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518B-0851-4BD4-A0A0-E31B0ED60840}" type="datetimeFigureOut">
              <a:rPr lang="ru-RU" smtClean="0"/>
              <a:pPr/>
              <a:t>19.06.2012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DA7E-A28D-49EB-ADE2-08DD77FE2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518B-0851-4BD4-A0A0-E31B0ED60840}" type="datetimeFigureOut">
              <a:rPr lang="ru-RU" smtClean="0"/>
              <a:pPr/>
              <a:t>19.06.2012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DA7E-A28D-49EB-ADE2-08DD77FE2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518B-0851-4BD4-A0A0-E31B0ED60840}" type="datetimeFigureOut">
              <a:rPr lang="ru-RU" smtClean="0"/>
              <a:pPr/>
              <a:t>19.06.2012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DA7E-A28D-49EB-ADE2-08DD77FE2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518B-0851-4BD4-A0A0-E31B0ED60840}" type="datetimeFigureOut">
              <a:rPr lang="ru-RU" smtClean="0"/>
              <a:pPr/>
              <a:t>19.06.2012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DA7E-A28D-49EB-ADE2-08DD77FE2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518B-0851-4BD4-A0A0-E31B0ED60840}" type="datetimeFigureOut">
              <a:rPr lang="ru-RU" smtClean="0"/>
              <a:pPr/>
              <a:t>19.06.2012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DA7E-A28D-49EB-ADE2-08DD77FE2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E518B-0851-4BD4-A0A0-E31B0ED60840}" type="datetimeFigureOut">
              <a:rPr lang="ru-RU" smtClean="0"/>
              <a:pPr/>
              <a:t>19.06.2012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5DA7E-A28D-49EB-ADE2-08DD77FE2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285992"/>
            <a:ext cx="7286676" cy="1671648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Arial" pitchFamily="34" charset="0"/>
                <a:cs typeface="Arial" pitchFamily="34" charset="0"/>
              </a:rPr>
              <a:t>«Закуски»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4357694"/>
            <a:ext cx="4143404" cy="1538310"/>
          </a:xfrm>
        </p:spPr>
        <p:txBody>
          <a:bodyPr>
            <a:normAutofit fontScale="92500"/>
          </a:bodyPr>
          <a:lstStyle/>
          <a:p>
            <a:pPr algn="r"/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Автор: ученица 9 а класса </a:t>
            </a:r>
            <a:b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МБОУ СОШ №73</a:t>
            </a:r>
            <a:b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Кириченко Анна</a:t>
            </a:r>
          </a:p>
          <a:p>
            <a:pPr algn="r"/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Руководитель: Макарова О.В. </a:t>
            </a:r>
          </a:p>
          <a:p>
            <a:pPr algn="r"/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9058" y="621508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2012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Кухни разных народов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2143116"/>
            <a:ext cx="3729006" cy="33575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 основе каждой национальной кухни  лежат  два  главных  фактора:  набор исходных продуктов и способ их обработки, которые тесно  взаимосвязаны  друг с другом.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214422"/>
            <a:ext cx="307183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214818"/>
            <a:ext cx="3071834" cy="2366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Английская кухня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1143007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Весьма разнообразен ассортимент холодных закусок, особенно рыбной гастрономии, сандвичей. Из первых блюд  наиболее  распространены  бульоны  и различные супы – пюре.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928934"/>
            <a:ext cx="350046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928934"/>
            <a:ext cx="3229962" cy="241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Итальянская кухня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5"/>
            <a:ext cx="8229600" cy="178595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Итальянская  кухня  использует  самые  разнообразные  продукты  питания: овощи, рыбу, говядину, свинину, птицу, фрукты и ягоды,  сыр,  бобовые,  рис. Для приготовления блюд итальянские  кулинары  употребляют  много  пряностей, специй и приправ: маслины, каперсы, цикорий, мускатный орех.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650" y="3214686"/>
            <a:ext cx="362419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214686"/>
            <a:ext cx="3563954" cy="266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Немецкая кухня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5"/>
            <a:ext cx="8229600" cy="207170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Чрезвычайно популярны  у  немцев  бутерброды  с  различными  продуктами: маслом, сыром, колбасой, сырковой  массой,  рыбой.  В  широком  ассортименте представлены  закуски  и  салаты  из  овощей,  ветчины,  колбасные  изделия, шпроты, сардины, блюда из  сельди  с  различными  соусами  мясные  и  рыбные салаты, заправленные майонезом.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500438"/>
            <a:ext cx="3300418" cy="2387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38"/>
            <a:ext cx="3558959" cy="235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Японская кухня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161448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Японская кухня — это удивительное собрание вкусных и полезных блюд, которые содержат большое количество полезных для человеческого организма витаминов и минералов. Популярные блюда у японцев это сырой рис, суши, рыба,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васаби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928934"/>
            <a:ext cx="371477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928934"/>
            <a:ext cx="385762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Русская кухня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9"/>
            <a:ext cx="8229600" cy="1143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За многовековую историю нашей страны русский народ изобрел огромное количество кулинарных рецептов.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Г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лавенствующую роль на русском столе всегда играли супы и каши.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071810"/>
            <a:ext cx="321471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071810"/>
            <a:ext cx="3286148" cy="2327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Здоровое питание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14942" y="1428736"/>
            <a:ext cx="3471858" cy="5143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Правильное питание – определенные и постоянные часы приема еды. Салаты и холодные закуски имеют большую роль в здоровом питании человека: первыми, мы подаем их, это усиливает вкусовые ощущения, стимулируют аппетит, придает еде интерес.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142984"/>
            <a:ext cx="350046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786190"/>
            <a:ext cx="3429024" cy="2615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Что такое «закуска»?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1643050"/>
            <a:ext cx="4257676" cy="49292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Закуска – это еда, кушанье, подаваемое перед основной едой, перед горячими блюдами. Закуски являются украшением стола. Немного фантазии и изобретательности – и даже обычный обед обретет праздничную окраску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285860"/>
            <a:ext cx="3143272" cy="2517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929066"/>
            <a:ext cx="3143272" cy="2595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Разновидности закусок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latin typeface="Arial" pitchFamily="34" charset="0"/>
                <a:cs typeface="Arial" pitchFamily="34" charset="0"/>
              </a:rPr>
            </a:br>
            <a:endParaRPr lang="ru-RU" sz="27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357430"/>
            <a:ext cx="2943842" cy="220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357430"/>
            <a:ext cx="2928958" cy="221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57290" y="4786322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Холодные закуски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4786322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Горячие закуски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Холодная закуска.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6" y="1357298"/>
            <a:ext cx="3257544" cy="47863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Начало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XVIII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в. -  «закуска» ассоциировалась с завтраком. Подавали его не разогретым.  Середина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XVIII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в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под холодной закуской стали понимать различные соления и квашенные овощи, копченое мясо и соленую рыбу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736"/>
            <a:ext cx="4286280" cy="2204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857628"/>
            <a:ext cx="4286280" cy="278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Горячая закуска.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57818" y="1357298"/>
            <a:ext cx="3328982" cy="40005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 древних римлян еще две тысячи лет назад.</a:t>
            </a:r>
          </a:p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 тех пор появилось великое множество новых интересных закусок, которые являются чрезвычайно вкусными.</a:t>
            </a:r>
          </a:p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Главная задача горячей закуски – пробуждать   аппетит.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3857652" cy="2904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История возникновения закусок на Руси.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1571612"/>
            <a:ext cx="5214974" cy="47863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Возникновение закусок в России восходит еще к строительству Петербурга. Петр Великий очень рано вставал, где-то в 3 ч. утра, поэтому даже правительственные конторы обязаны были начинать свой рабочий день часом позже. Безусловно, повара физически не успевали приготовить к этому времени полноценный завтрак. Петр издал указ, согласно которому каждый из них дважды до полудня получал ломоть ржаного хлеба и рюмку водки.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357430"/>
            <a:ext cx="2786082" cy="221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Самые популярные холодные закуски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1785926"/>
            <a:ext cx="3643338" cy="45720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Сегодня самыми популярными холодными закусками являются холодные бутерброды, колбасы и копчености, ветчина, рыбные деликатесы и морепродукты, икра, сельдь и форшмак, сыры, заливное, паштеты, вареные яйца, соления и маринады.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00174"/>
            <a:ext cx="2857520" cy="1894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571876"/>
            <a:ext cx="294143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Самые популярные горячие закуски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1857364"/>
            <a:ext cx="3429024" cy="47863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Наряду с легкостью горячие закуски могут быть изысканными. Взять, к примеру, традиционные русские блины с икрой. Ведь, они являются эталоном мировой горячей закуски. Сегодня они все еще популярны, а для большинства являются символом достатка и роскоши.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571612"/>
            <a:ext cx="2786082" cy="240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4071942"/>
            <a:ext cx="2752727" cy="241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BD5B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543</Words>
  <Application>Microsoft Office PowerPoint</Application>
  <PresentationFormat>Экран (4:3)</PresentationFormat>
  <Paragraphs>35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«Закуски»</vt:lpstr>
      <vt:lpstr>Здоровое питание</vt:lpstr>
      <vt:lpstr>Что такое «закуска»?</vt:lpstr>
      <vt:lpstr>Разновидности закусок </vt:lpstr>
      <vt:lpstr>Холодная закуска.</vt:lpstr>
      <vt:lpstr>Горячая закуска.</vt:lpstr>
      <vt:lpstr>История возникновения закусок на Руси.</vt:lpstr>
      <vt:lpstr>Самые популярные холодные закуски</vt:lpstr>
      <vt:lpstr>Самые популярные горячие закуски</vt:lpstr>
      <vt:lpstr>Кухни разных народов</vt:lpstr>
      <vt:lpstr>Английская кухня </vt:lpstr>
      <vt:lpstr>Итальянская кухня </vt:lpstr>
      <vt:lpstr>Немецкая кухня </vt:lpstr>
      <vt:lpstr>Японская кухня</vt:lpstr>
      <vt:lpstr>Русская кухня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«Закуски».</dc:title>
  <dc:creator>Admin</dc:creator>
  <cp:lastModifiedBy>Ольга</cp:lastModifiedBy>
  <cp:revision>25</cp:revision>
  <dcterms:created xsi:type="dcterms:W3CDTF">2002-01-28T10:44:38Z</dcterms:created>
  <dcterms:modified xsi:type="dcterms:W3CDTF">2012-06-19T19:12:42Z</dcterms:modified>
</cp:coreProperties>
</file>