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 autoAdjust="0"/>
    <p:restoredTop sz="94729" autoAdjust="0"/>
  </p:normalViewPr>
  <p:slideViewPr>
    <p:cSldViewPr>
      <p:cViewPr varScale="1">
        <p:scale>
          <a:sx n="83" d="100"/>
          <a:sy n="83" d="100"/>
        </p:scale>
        <p:origin x="-450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8628D22-7B1B-4045-96F7-CE3BAE2D4B46}" type="datetimeFigureOut">
              <a:rPr lang="ru-RU" smtClean="0"/>
              <a:pPr/>
              <a:t>13.02.2012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D2248EE-3D0E-4564-8E99-01939FB6B27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2248EE-3D0E-4564-8E99-01939FB6B27E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13.02.2012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571481"/>
            <a:ext cx="7772400" cy="857255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Музеи   г.Перми</a:t>
            </a:r>
            <a:endParaRPr lang="ru-RU" sz="32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1428736"/>
            <a:ext cx="6400800" cy="2143140"/>
          </a:xfrm>
        </p:spPr>
        <p:txBody>
          <a:bodyPr>
            <a:normAutofit fontScale="92500" lnSpcReduction="20000"/>
          </a:bodyPr>
          <a:lstStyle/>
          <a:p>
            <a:pPr algn="l">
              <a:buFont typeface="Wingdings" pitchFamily="2" charset="2"/>
              <a:buChar char="v"/>
            </a:pPr>
            <a:r>
              <a:rPr lang="ru-RU" sz="2000" dirty="0" err="1" smtClean="0">
                <a:solidFill>
                  <a:schemeClr val="tx1"/>
                </a:solidFill>
              </a:rPr>
              <a:t>Чиркаев</a:t>
            </a:r>
            <a:r>
              <a:rPr lang="ru-RU" sz="2000" dirty="0" smtClean="0">
                <a:solidFill>
                  <a:schemeClr val="tx1"/>
                </a:solidFill>
              </a:rPr>
              <a:t> Андрей Антонович</a:t>
            </a:r>
          </a:p>
          <a:p>
            <a:pPr algn="l">
              <a:buFont typeface="Wingdings" pitchFamily="2" charset="2"/>
              <a:buChar char="v"/>
            </a:pPr>
            <a:endParaRPr lang="ru-RU" sz="2000" dirty="0" smtClean="0">
              <a:solidFill>
                <a:schemeClr val="tx1"/>
              </a:solidFill>
            </a:endParaRPr>
          </a:p>
          <a:p>
            <a:pPr algn="l">
              <a:buFont typeface="Wingdings" pitchFamily="2" charset="2"/>
              <a:buChar char="v"/>
            </a:pPr>
            <a:r>
              <a:rPr lang="ru-RU" sz="2000" dirty="0" smtClean="0">
                <a:solidFill>
                  <a:schemeClr val="tx1"/>
                </a:solidFill>
              </a:rPr>
              <a:t>3 Г класс</a:t>
            </a:r>
          </a:p>
          <a:p>
            <a:pPr algn="l">
              <a:buFont typeface="Wingdings" pitchFamily="2" charset="2"/>
              <a:buChar char="v"/>
            </a:pPr>
            <a:endParaRPr lang="ru-RU" sz="2000" dirty="0" smtClean="0">
              <a:solidFill>
                <a:schemeClr val="tx1"/>
              </a:solidFill>
            </a:endParaRPr>
          </a:p>
          <a:p>
            <a:pPr algn="l">
              <a:buFont typeface="Wingdings" pitchFamily="2" charset="2"/>
              <a:buChar char="v"/>
            </a:pPr>
            <a:r>
              <a:rPr lang="ru-RU" sz="2000" dirty="0" smtClean="0">
                <a:solidFill>
                  <a:schemeClr val="tx1"/>
                </a:solidFill>
              </a:rPr>
              <a:t>Школа 40</a:t>
            </a:r>
          </a:p>
          <a:p>
            <a:pPr algn="l">
              <a:buFont typeface="Wingdings" pitchFamily="2" charset="2"/>
              <a:buChar char="v"/>
            </a:pPr>
            <a:endParaRPr lang="ru-RU" sz="2000" dirty="0" smtClean="0">
              <a:solidFill>
                <a:schemeClr val="tx1"/>
              </a:solidFill>
            </a:endParaRPr>
          </a:p>
          <a:p>
            <a:pPr algn="l">
              <a:buFont typeface="Wingdings" pitchFamily="2" charset="2"/>
              <a:buChar char="v"/>
            </a:pPr>
            <a:r>
              <a:rPr lang="ru-RU" sz="2000" dirty="0" smtClean="0">
                <a:solidFill>
                  <a:schemeClr val="tx1"/>
                </a:solidFill>
              </a:rPr>
              <a:t>Презентация темы «Музеи г.Перми»</a:t>
            </a:r>
            <a:endParaRPr lang="ru-RU" sz="2000" dirty="0">
              <a:solidFill>
                <a:schemeClr val="tx1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00233" y="3571876"/>
            <a:ext cx="5429287" cy="3000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8662" y="357166"/>
            <a:ext cx="7643846" cy="59293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00043"/>
            <a:ext cx="8229600" cy="2714644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b="1" dirty="0" smtClean="0">
                <a:solidFill>
                  <a:srgbClr val="FF0000"/>
                </a:solidFill>
              </a:rPr>
              <a:t>Спасибо за внимание!</a:t>
            </a:r>
            <a:endParaRPr lang="ru-RU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99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5768997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v"/>
            </a:pPr>
            <a:r>
              <a:rPr lang="ru-RU" sz="2800" dirty="0" smtClean="0"/>
              <a:t>Пермский краевой музей - </a:t>
            </a:r>
            <a:r>
              <a:rPr lang="ru-RU" sz="1800" dirty="0" smtClean="0"/>
              <a:t>один из интереснейших музеев         г. Перми.</a:t>
            </a:r>
          </a:p>
          <a:p>
            <a:pPr>
              <a:buNone/>
            </a:pPr>
            <a:r>
              <a:rPr lang="ru-RU" sz="2000" dirty="0" smtClean="0"/>
              <a:t>     </a:t>
            </a:r>
          </a:p>
          <a:p>
            <a:pPr>
              <a:buNone/>
            </a:pPr>
            <a:r>
              <a:rPr lang="ru-RU" sz="2000" dirty="0" smtClean="0"/>
              <a:t>      </a:t>
            </a:r>
            <a:r>
              <a:rPr lang="ru-RU" sz="1800" dirty="0" smtClean="0"/>
              <a:t>Он  обладает разнообразным собранием памятников истории и культуры.</a:t>
            </a:r>
          </a:p>
          <a:p>
            <a:pPr>
              <a:buNone/>
            </a:pPr>
            <a:r>
              <a:rPr lang="ru-RU" sz="1800" dirty="0" smtClean="0"/>
              <a:t>       </a:t>
            </a:r>
            <a:r>
              <a:rPr lang="ru-RU" sz="1600" dirty="0" smtClean="0"/>
              <a:t>В Пермском краеведческом музее свыше 360 тысяч экспонатов</a:t>
            </a:r>
            <a:r>
              <a:rPr lang="ru-RU" sz="1800" dirty="0" smtClean="0"/>
              <a:t>.</a:t>
            </a:r>
          </a:p>
          <a:p>
            <a:pPr>
              <a:buNone/>
            </a:pPr>
            <a:r>
              <a:rPr lang="ru-RU" sz="1800" dirty="0" smtClean="0"/>
              <a:t>       </a:t>
            </a:r>
            <a:r>
              <a:rPr lang="ru-RU" sz="1600" dirty="0" smtClean="0"/>
              <a:t>В музее имеются коллекции уральских самоцветов и чучел животных.</a:t>
            </a:r>
            <a:endParaRPr lang="ru-RU" sz="16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00166" y="3143248"/>
            <a:ext cx="6286543" cy="32147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v"/>
            </a:pPr>
            <a:r>
              <a:rPr lang="ru-RU" sz="2800" dirty="0" smtClean="0"/>
              <a:t>Архитектурно-этнографический музей “</a:t>
            </a:r>
            <a:r>
              <a:rPr lang="ru-RU" sz="2800" dirty="0" err="1" smtClean="0"/>
              <a:t>Хохловка</a:t>
            </a:r>
            <a:r>
              <a:rPr lang="ru-RU" sz="2800" dirty="0" smtClean="0"/>
              <a:t>”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28736"/>
            <a:ext cx="8229600" cy="200026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1800" dirty="0" smtClean="0"/>
              <a:t>       Комплекс </a:t>
            </a:r>
            <a:r>
              <a:rPr lang="ru-RU" sz="1800" dirty="0" err="1" smtClean="0"/>
              <a:t>Хохловка</a:t>
            </a:r>
            <a:r>
              <a:rPr lang="ru-RU" sz="1800" dirty="0" smtClean="0"/>
              <a:t> расположен на берегу реки Камы в 43 км. от Перми у      села </a:t>
            </a:r>
            <a:r>
              <a:rPr lang="ru-RU" sz="1800" dirty="0" err="1" smtClean="0"/>
              <a:t>Хохловка</a:t>
            </a:r>
            <a:r>
              <a:rPr lang="ru-RU" sz="1800" dirty="0" smtClean="0"/>
              <a:t>.</a:t>
            </a:r>
          </a:p>
          <a:p>
            <a:pPr>
              <a:buNone/>
            </a:pPr>
            <a:r>
              <a:rPr lang="ru-RU" sz="1800" dirty="0" smtClean="0"/>
              <a:t>       </a:t>
            </a:r>
            <a:r>
              <a:rPr lang="ru-RU" sz="1800" b="1" dirty="0" err="1" smtClean="0"/>
              <a:t>Хохловка</a:t>
            </a:r>
            <a:r>
              <a:rPr lang="ru-RU" sz="1800" dirty="0" smtClean="0"/>
              <a:t> - это первый на Урале музей деревянного зодчества под открытым небом.</a:t>
            </a:r>
          </a:p>
          <a:p>
            <a:pPr>
              <a:buNone/>
            </a:pPr>
            <a:endParaRPr lang="ru-RU" sz="1800" dirty="0" smtClean="0"/>
          </a:p>
          <a:p>
            <a:pPr>
              <a:buNone/>
            </a:pPr>
            <a:endParaRPr lang="ru-RU" sz="1800" dirty="0" smtClean="0"/>
          </a:p>
          <a:p>
            <a:pPr>
              <a:buNone/>
            </a:pPr>
            <a:endParaRPr lang="ru-RU" sz="1800" dirty="0" smtClean="0"/>
          </a:p>
          <a:p>
            <a:pPr>
              <a:buNone/>
            </a:pPr>
            <a:endParaRPr lang="ru-RU" sz="1800" dirty="0" smtClean="0"/>
          </a:p>
          <a:p>
            <a:pPr>
              <a:buNone/>
            </a:pPr>
            <a:endParaRPr lang="ru-RU" sz="1800" dirty="0" smtClean="0"/>
          </a:p>
          <a:p>
            <a:pPr>
              <a:buNone/>
            </a:pPr>
            <a:endParaRPr lang="ru-RU" sz="1800" dirty="0"/>
          </a:p>
        </p:txBody>
      </p:sp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143637" y="3214686"/>
            <a:ext cx="2476506" cy="31670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42910" y="3214686"/>
            <a:ext cx="4214842" cy="3071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>
            <a:noAutofit/>
          </a:bodyPr>
          <a:lstStyle/>
          <a:p>
            <a:pPr algn="l">
              <a:buFont typeface="Wingdings" pitchFamily="2" charset="2"/>
              <a:buChar char="v"/>
            </a:pPr>
            <a:r>
              <a:rPr lang="ru-RU" sz="2800" dirty="0" smtClean="0"/>
              <a:t>Мемориальный дом-музей “Подпольная</a:t>
            </a:r>
            <a:br>
              <a:rPr lang="ru-RU" sz="2800" dirty="0" smtClean="0"/>
            </a:br>
            <a:r>
              <a:rPr lang="ru-RU" sz="2800" dirty="0" smtClean="0"/>
              <a:t>    типография”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75723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1800" dirty="0" smtClean="0"/>
              <a:t>       Мемориальный дом-музей “Подпольная типография” был открыт в 1968 г.</a:t>
            </a:r>
            <a:endParaRPr lang="ru-RU" sz="1800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57290" y="2238374"/>
            <a:ext cx="6357982" cy="38338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11222"/>
          </a:xfrm>
        </p:spPr>
        <p:txBody>
          <a:bodyPr>
            <a:normAutofit/>
          </a:bodyPr>
          <a:lstStyle/>
          <a:p>
            <a:pPr algn="l">
              <a:buFont typeface="Wingdings" pitchFamily="2" charset="2"/>
              <a:buChar char="v"/>
            </a:pPr>
            <a:r>
              <a:rPr lang="ru-RU" sz="2800" dirty="0" smtClean="0"/>
              <a:t>Пермская государственная художественная</a:t>
            </a:r>
            <a:br>
              <a:rPr lang="ru-RU" sz="2800" dirty="0" smtClean="0"/>
            </a:br>
            <a:r>
              <a:rPr lang="ru-RU" sz="2800" dirty="0" smtClean="0"/>
              <a:t>    галерея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04298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1800" dirty="0" smtClean="0"/>
              <a:t>       </a:t>
            </a:r>
            <a:r>
              <a:rPr lang="ru-RU" sz="1800" b="1" dirty="0" smtClean="0"/>
              <a:t>Пермская государственная художественная галерея </a:t>
            </a:r>
            <a:r>
              <a:rPr lang="ru-RU" sz="1800" dirty="0" smtClean="0"/>
              <a:t>- это один из крупнейших музеев в уральском регионе.</a:t>
            </a:r>
          </a:p>
          <a:p>
            <a:pPr>
              <a:buNone/>
            </a:pPr>
            <a:r>
              <a:rPr lang="ru-RU" sz="1800" dirty="0" smtClean="0"/>
              <a:t>       Коллекции галереи насчитывают около 43.000 единиц хранения.</a:t>
            </a:r>
            <a:endParaRPr lang="ru-RU" sz="1800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3143248"/>
            <a:ext cx="3214710" cy="3286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14810" y="4143380"/>
            <a:ext cx="2000264" cy="23336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929454" y="4143380"/>
            <a:ext cx="1571636" cy="23336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>
            <a:normAutofit/>
          </a:bodyPr>
          <a:lstStyle/>
          <a:p>
            <a:pPr algn="l">
              <a:buFont typeface="Wingdings" pitchFamily="2" charset="2"/>
              <a:buChar char="v"/>
            </a:pPr>
            <a:r>
              <a:rPr lang="ru-RU" sz="2800" dirty="0" smtClean="0"/>
              <a:t>Дом-музей Николая Гавриловича Славянова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57298"/>
            <a:ext cx="8229600" cy="150019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1800" dirty="0" smtClean="0"/>
              <a:t>      </a:t>
            </a:r>
            <a:r>
              <a:rPr lang="ru-RU" sz="1800" b="1" dirty="0" smtClean="0"/>
              <a:t>Первый мемориальный музей технического профиля в Перми </a:t>
            </a:r>
            <a:r>
              <a:rPr lang="ru-RU" sz="1800" dirty="0" smtClean="0"/>
              <a:t>- Дом-музей Николая Гавриловича Славянова, был открыт 14 сентября 1988 г.</a:t>
            </a:r>
          </a:p>
          <a:p>
            <a:pPr>
              <a:buNone/>
            </a:pPr>
            <a:r>
              <a:rPr lang="ru-RU" sz="1800" dirty="0" smtClean="0"/>
              <a:t>       Николай Гаврилович Славянов - изобретатель дуговой электросварки металлов.</a:t>
            </a:r>
            <a:endParaRPr lang="ru-RU" sz="1800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28" y="2928934"/>
            <a:ext cx="6286544" cy="357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39784"/>
          </a:xfrm>
        </p:spPr>
        <p:txBody>
          <a:bodyPr>
            <a:normAutofit/>
          </a:bodyPr>
          <a:lstStyle/>
          <a:p>
            <a:pPr algn="l">
              <a:buFont typeface="Wingdings" pitchFamily="2" charset="2"/>
              <a:buChar char="v"/>
            </a:pPr>
            <a:r>
              <a:rPr lang="ru-RU" sz="2800" dirty="0" smtClean="0"/>
              <a:t>Музей-диорама в </a:t>
            </a:r>
            <a:r>
              <a:rPr lang="ru-RU" sz="2800" dirty="0" err="1" smtClean="0"/>
              <a:t>Мотовилихе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25729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1800" dirty="0" smtClean="0"/>
              <a:t>       </a:t>
            </a:r>
            <a:r>
              <a:rPr lang="ru-RU" sz="1800" b="1" dirty="0" smtClean="0"/>
              <a:t>Музей-диорама в </a:t>
            </a:r>
            <a:r>
              <a:rPr lang="ru-RU" sz="1800" b="1" dirty="0" err="1" smtClean="0"/>
              <a:t>Мотовилихе</a:t>
            </a:r>
            <a:r>
              <a:rPr lang="ru-RU" sz="1800" b="1" dirty="0" smtClean="0"/>
              <a:t> </a:t>
            </a:r>
            <a:r>
              <a:rPr lang="ru-RU" sz="1800" dirty="0" smtClean="0"/>
              <a:t>расположен на самой высокой точки г. Перми, горе Вышка. Музей посвящен декабрьскому вооруженному восстанию 1905 г. в </a:t>
            </a:r>
            <a:r>
              <a:rPr lang="ru-RU" sz="1800" dirty="0" err="1" smtClean="0"/>
              <a:t>Мотовилихе</a:t>
            </a:r>
            <a:endParaRPr lang="ru-RU" sz="1800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14480" y="3286124"/>
            <a:ext cx="5786478" cy="30956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>
              <a:buFont typeface="Wingdings" pitchFamily="2" charset="2"/>
              <a:buChar char="v"/>
            </a:pPr>
            <a:r>
              <a:rPr lang="ru-RU" sz="2800" dirty="0" smtClean="0"/>
              <a:t>Мемориальный дом-музей В.В.Каменского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61448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1800" dirty="0" smtClean="0"/>
              <a:t>       Василий Васильевич Каменский - поэт, прозаик, актер, художник, один из первых русских авиаторов.</a:t>
            </a:r>
          </a:p>
          <a:p>
            <a:pPr>
              <a:buNone/>
            </a:pPr>
            <a:r>
              <a:rPr lang="ru-RU" sz="1800" dirty="0" smtClean="0"/>
              <a:t>       В селе Троица расположен единственный литературный музей в Пермском крае. Он располагается в доме, где Каменский проживал с 1932 по 1951 гг.</a:t>
            </a:r>
            <a:endParaRPr lang="ru-RU" sz="1800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00232" y="3286124"/>
            <a:ext cx="4786346" cy="30956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>
            <a:normAutofit/>
          </a:bodyPr>
          <a:lstStyle/>
          <a:p>
            <a:pPr algn="l">
              <a:buFont typeface="Wingdings" pitchFamily="2" charset="2"/>
              <a:buChar char="v"/>
            </a:pPr>
            <a:r>
              <a:rPr lang="ru-RU" sz="2800" dirty="0" smtClean="0"/>
              <a:t>Мемориальный музей ГУЛАГ Пермь-36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28737"/>
            <a:ext cx="8229600" cy="192882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1800" dirty="0" smtClean="0"/>
              <a:t>      Музей ГУЛАГ «Пермь-36» - единственный в России музей истории политических репрессий.</a:t>
            </a:r>
          </a:p>
          <a:p>
            <a:pPr>
              <a:buNone/>
            </a:pPr>
            <a:r>
              <a:rPr lang="ru-RU" sz="1800" dirty="0" smtClean="0"/>
              <a:t>       Музей Пермь-36 включает в себя сохранившиеся и реконструированные сооружения Гулага (исправительно-трудовой колонии) для политических заключенных.</a:t>
            </a:r>
            <a:endParaRPr lang="ru-RU" sz="1800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43042" y="3286124"/>
            <a:ext cx="5929354" cy="3143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0F0F0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0F0F0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100</TotalTime>
  <Words>296</Words>
  <PresentationFormat>Экран (4:3)</PresentationFormat>
  <Paragraphs>38</Paragraphs>
  <Slides>10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Музеи   г.Перми</vt:lpstr>
      <vt:lpstr>Слайд 2</vt:lpstr>
      <vt:lpstr>Архитектурно-этнографический музей “Хохловка”</vt:lpstr>
      <vt:lpstr>Мемориальный дом-музей “Подпольная     типография”</vt:lpstr>
      <vt:lpstr>Пермская государственная художественная     галерея</vt:lpstr>
      <vt:lpstr>Дом-музей Николая Гавриловича Славянова</vt:lpstr>
      <vt:lpstr>Музей-диорама в Мотовилихе</vt:lpstr>
      <vt:lpstr>Мемориальный дом-музей В.В.Каменского</vt:lpstr>
      <vt:lpstr>Мемориальный музей ГУЛАГ Пермь-36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Музеи   г.Перми</dc:title>
  <cp:lastModifiedBy>Антон</cp:lastModifiedBy>
  <cp:revision>16</cp:revision>
  <dcterms:modified xsi:type="dcterms:W3CDTF">2012-02-13T12:35:50Z</dcterms:modified>
</cp:coreProperties>
</file>