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21.06.2012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Аквариумные рыбки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СОМИКИ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895856" y="6403288"/>
            <a:ext cx="4248144" cy="4884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Презентация Разуваевой Полины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6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Аквариумные рыбы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— декоративные рыбы, которых содержат в аквариумах. Эти рыбы берут своё начало в Китае.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Их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начали разводить </a:t>
            </a: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ещё 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1500 года до н. э.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Для большей части аквариумных рыб характерны яркая декоративная окраска, причудливые формы тела и небольшие размеры. Одной из популярных разновидностей аквариумных рыб считаются сомики</a:t>
            </a:r>
            <a:r>
              <a:rPr lang="ru-RU" sz="2000" dirty="0" smtClean="0"/>
              <a:t>.</a:t>
            </a:r>
          </a:p>
          <a:p>
            <a:pPr marL="0" indent="0" algn="just">
              <a:buNone/>
            </a:pP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284984"/>
            <a:ext cx="30426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Коридорасы — пожалуй, самая популярная группа аквариумных сомиков.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4088"/>
            <a:ext cx="2730500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50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Сомиков обычно рекомендуют как "санитаров" аквариума, подбирающих все со дна  и выполняющих все грязную работу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mirnovaS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791" y="2924944"/>
            <a:ext cx="5834743" cy="309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6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Часто сомов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берут за симпатичные мордашки и тут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оказывается, что многие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из них ведут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ночной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образ жизни. В результате видеть своего питомца вы просто никогда не будете.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Исключение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составляет как раз крапчатый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сомик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- он радостно будет рыть грунт у вас на глазах.</a:t>
            </a:r>
          </a:p>
        </p:txBody>
      </p:sp>
      <p:pic>
        <p:nvPicPr>
          <p:cNvPr id="1026" name="Picture 2" descr="C:\Users\SmirnovaS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29" y="2708920"/>
            <a:ext cx="2731008" cy="3153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032"/>
            <a:ext cx="27305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767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Большинство этих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сомов имеют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защитную окраску, а некоторые умеют сливаться с окружающим грунтом настолько хорошо, что их можно заметить только случайно.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496" y="3197193"/>
            <a:ext cx="2731008" cy="186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4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Еще одной особенностью аквариумных сомиков являются их размеры. Купив небольшую рыбку на рынке, через год можно получить здоровую рыбину, нагло требующую увеличения жилплощади.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203" y="2307097"/>
            <a:ext cx="6715593" cy="364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5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127" y="2834481"/>
            <a:ext cx="4995746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91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145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Аквариумные рыбки СОМИКИ</vt:lpstr>
      <vt:lpstr>Аквариумные рыбы — декоративные рыбы, которых содержат в аквариумах. Эти рыбы берут своё начало в Китае. Их начали разводить ещё с 1500 года до н. э.</vt:lpstr>
      <vt:lpstr>Сомиков обычно рекомендуют как "санитаров" аквариума, подбирающих все со дна  и выполняющих все грязную работу</vt:lpstr>
      <vt:lpstr>  Часто сомов берут за симпатичные мордашки и тут оказывается, что многие из них ведут ночной образ жизни. В результате видеть своего питомца вы просто никогда не будете. Исключение составляет как раз крапчатый сомик - он радостно будет рыть грунт у вас на глазах.</vt:lpstr>
      <vt:lpstr>Большинство этих сомов имеют защитную окраску, а некоторые умеют сливаться с окружающим грунтом настолько хорошо, что их можно заметить только случайно.</vt:lpstr>
      <vt:lpstr>Еще одной особенностью аквариумных сомиков являются их размеры. Купив небольшую рыбку на рынке, через год можно получить здоровую рыбину, нагло требующую увеличения жилплощади.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Аквариумные рыбки СОМИКИ</dc:title>
  <dc:creator>Андрей</dc:creator>
  <cp:lastModifiedBy>Смирнова С.А.</cp:lastModifiedBy>
  <cp:revision>13</cp:revision>
  <dcterms:created xsi:type="dcterms:W3CDTF">2012-03-06T17:51:02Z</dcterms:created>
  <dcterms:modified xsi:type="dcterms:W3CDTF">2012-06-21T11:11:29Z</dcterms:modified>
</cp:coreProperties>
</file>