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26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2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A3C7-F460-400C-A412-2573EB2406B5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91FB3-5B0A-4C01-B740-E8AE16F9CB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A3C7-F460-400C-A412-2573EB2406B5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91FB3-5B0A-4C01-B740-E8AE16F9CB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A3C7-F460-400C-A412-2573EB2406B5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91FB3-5B0A-4C01-B740-E8AE16F9CB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A3C7-F460-400C-A412-2573EB2406B5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91FB3-5B0A-4C01-B740-E8AE16F9CB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A3C7-F460-400C-A412-2573EB2406B5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4491FB3-5B0A-4C01-B740-E8AE16F9CB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A3C7-F460-400C-A412-2573EB2406B5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91FB3-5B0A-4C01-B740-E8AE16F9CB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A3C7-F460-400C-A412-2573EB2406B5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91FB3-5B0A-4C01-B740-E8AE16F9CB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A3C7-F460-400C-A412-2573EB2406B5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91FB3-5B0A-4C01-B740-E8AE16F9CB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A3C7-F460-400C-A412-2573EB2406B5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91FB3-5B0A-4C01-B740-E8AE16F9CB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A3C7-F460-400C-A412-2573EB2406B5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91FB3-5B0A-4C01-B740-E8AE16F9CB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A3C7-F460-400C-A412-2573EB2406B5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91FB3-5B0A-4C01-B740-E8AE16F9CB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013A3C7-F460-400C-A412-2573EB2406B5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491FB3-5B0A-4C01-B740-E8AE16F9CB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Выполнял работу Александр Быков 3</a:t>
            </a:r>
            <a:r>
              <a:rPr lang="en-US" dirty="0" smtClean="0"/>
              <a:t> “</a:t>
            </a:r>
            <a:r>
              <a:rPr lang="ru-RU" dirty="0" smtClean="0"/>
              <a:t>г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ТЕМА г.Кунгур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Обелиск от войск Пугачева 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Obelisk_from_armies_Pugachev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1428736"/>
            <a:ext cx="6286543" cy="4714906"/>
          </a:xfr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</a:t>
            </a:r>
            <a:r>
              <a:rPr lang="ru-RU" dirty="0" smtClean="0"/>
              <a:t>лавный вход 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500174"/>
            <a:ext cx="6572296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Ледяная Пещера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Является главной  Достопримечательностью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 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7093" y="2428868"/>
            <a:ext cx="6303865" cy="4214842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Основное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sz="2400" b="1" dirty="0" smtClean="0">
                <a:solidFill>
                  <a:srgbClr val="FFC000"/>
                </a:solidFill>
              </a:rPr>
              <a:t>Кунгур</a:t>
            </a:r>
            <a:r>
              <a:rPr lang="ru-RU" sz="2400" dirty="0" smtClean="0">
                <a:solidFill>
                  <a:srgbClr val="FFC000"/>
                </a:solidFill>
              </a:rPr>
              <a:t> — </a:t>
            </a:r>
            <a:r>
              <a:rPr lang="ru-RU" sz="2400" dirty="0" smtClean="0">
                <a:solidFill>
                  <a:srgbClr val="FFC000"/>
                </a:solidFill>
              </a:rPr>
              <a:t>город в Пермском крае , расположен в 80 </a:t>
            </a:r>
            <a:r>
              <a:rPr lang="ru-RU" sz="2400" dirty="0" smtClean="0">
                <a:solidFill>
                  <a:srgbClr val="FFC000"/>
                </a:solidFill>
              </a:rPr>
              <a:t>км от г.Перми. Официально основанный в 1663 г., с 1970 г. является </a:t>
            </a:r>
            <a:r>
              <a:rPr lang="ru-RU" sz="2400" dirty="0" smtClean="0">
                <a:solidFill>
                  <a:srgbClr val="FFC000"/>
                </a:solidFill>
              </a:rPr>
              <a:t>историческим городом России. </a:t>
            </a:r>
            <a:r>
              <a:rPr lang="ru-RU" sz="2400" dirty="0" smtClean="0">
                <a:solidFill>
                  <a:srgbClr val="FFC000"/>
                </a:solidFill>
              </a:rPr>
              <a:t>Получил широкую известность благодаря уникальной </a:t>
            </a:r>
            <a:r>
              <a:rPr lang="ru-RU" sz="2400" dirty="0" smtClean="0">
                <a:solidFill>
                  <a:srgbClr val="FFC000"/>
                </a:solidFill>
              </a:rPr>
              <a:t>ледяной пещере.  </a:t>
            </a:r>
            <a:endParaRPr lang="ru-RU" sz="2400" dirty="0">
              <a:solidFill>
                <a:srgbClr val="FFC000"/>
              </a:solidFill>
            </a:endParaRPr>
          </a:p>
        </p:txBody>
      </p:sp>
      <p:pic>
        <p:nvPicPr>
          <p:cNvPr id="5" name="Рисунок 4" descr="06s15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3214686"/>
            <a:ext cx="3388284" cy="3643314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Достопримечательности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Особняк Ковалева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Гостиный двор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Дом Ануфриевой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Дом </a:t>
            </a:r>
            <a:r>
              <a:rPr lang="ru-RU" dirty="0" err="1" smtClean="0">
                <a:solidFill>
                  <a:srgbClr val="FFFF00"/>
                </a:solidFill>
              </a:rPr>
              <a:t>Грибушина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Особняк Софронова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Особняк </a:t>
            </a:r>
            <a:r>
              <a:rPr lang="ru-RU" dirty="0" err="1" smtClean="0">
                <a:solidFill>
                  <a:srgbClr val="FFFF00"/>
                </a:solidFill>
              </a:rPr>
              <a:t>Хлебниковых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Обелиск от войск Пугачева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Ледяная Пещера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Особняк Ковалева</a:t>
            </a:r>
            <a:endParaRPr lang="ru-RU" dirty="0"/>
          </a:p>
        </p:txBody>
      </p:sp>
      <p:pic>
        <p:nvPicPr>
          <p:cNvPr id="4" name="Содержимое 3" descr="City_Ban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90564" y="1600200"/>
            <a:ext cx="6362872" cy="4708525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Гостиный двор </a:t>
            </a:r>
            <a:endParaRPr lang="ru-RU" dirty="0"/>
          </a:p>
        </p:txBody>
      </p:sp>
      <p:pic>
        <p:nvPicPr>
          <p:cNvPr id="4" name="Содержимое 3" descr="Gostinij_a_court_yar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2983" y="1600200"/>
            <a:ext cx="6278033" cy="4708525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Дом Ануфриевой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M.I.Anufrievoj's_hous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2983" y="1600200"/>
            <a:ext cx="6278033" cy="4708525"/>
          </a:xfr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Дом </a:t>
            </a:r>
            <a:r>
              <a:rPr lang="ru-RU" dirty="0" err="1" smtClean="0">
                <a:solidFill>
                  <a:srgbClr val="00B0F0"/>
                </a:solidFill>
              </a:rPr>
              <a:t>Грибушина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4" name="Содержимое 3" descr="26573061_800pxGribushin_House_Perm_200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2983" y="1600200"/>
            <a:ext cx="6278033" cy="4708525"/>
          </a:xfr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92D050"/>
                </a:solidFill>
              </a:rPr>
              <a:t>Особняк Софронова</a:t>
            </a:r>
            <a:endParaRPr lang="ru-RU" dirty="0">
              <a:solidFill>
                <a:srgbClr val="92D050"/>
              </a:solidFill>
            </a:endParaRPr>
          </a:p>
        </p:txBody>
      </p:sp>
      <p:pic>
        <p:nvPicPr>
          <p:cNvPr id="4" name="Содержимое 3" descr="dsnddn17_800x6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51607" y="1600200"/>
            <a:ext cx="7040785" cy="4708525"/>
          </a:xfr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Особняк </a:t>
            </a:r>
            <a:r>
              <a:rPr lang="ru-RU" dirty="0" err="1" smtClean="0">
                <a:solidFill>
                  <a:srgbClr val="C00000"/>
                </a:solidFill>
              </a:rPr>
              <a:t>Хлебниковых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gribushin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480" y="1285860"/>
            <a:ext cx="5572164" cy="5214974"/>
          </a:xfr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117</TotalTime>
  <Words>56</Words>
  <Application>Microsoft Office PowerPoint</Application>
  <PresentationFormat>Экран (4:3)</PresentationFormat>
  <Paragraphs>24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Выполнял работу Александр Быков 3 “г”</vt:lpstr>
      <vt:lpstr>Основное</vt:lpstr>
      <vt:lpstr>Достопримечательности</vt:lpstr>
      <vt:lpstr>Особняк Ковалева</vt:lpstr>
      <vt:lpstr>Гостиный двор </vt:lpstr>
      <vt:lpstr>Дом Ануфриевой </vt:lpstr>
      <vt:lpstr>Дом Грибушина</vt:lpstr>
      <vt:lpstr>Особняк Софронова</vt:lpstr>
      <vt:lpstr>Особняк Хлебниковых</vt:lpstr>
      <vt:lpstr>Обелиск от войск Пугачева </vt:lpstr>
      <vt:lpstr>Главный вход </vt:lpstr>
      <vt:lpstr>Ледяная Пещера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Выполнял работу Александр Быков 3 “г”</dc:title>
  <dc:creator>User</dc:creator>
  <cp:lastModifiedBy>User</cp:lastModifiedBy>
  <cp:revision>14</cp:revision>
  <dcterms:created xsi:type="dcterms:W3CDTF">2012-03-25T12:17:45Z</dcterms:created>
  <dcterms:modified xsi:type="dcterms:W3CDTF">2012-03-27T17:51:16Z</dcterms:modified>
</cp:coreProperties>
</file>