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94" r:id="rId3"/>
    <p:sldId id="257" r:id="rId4"/>
    <p:sldId id="259" r:id="rId5"/>
    <p:sldId id="277" r:id="rId6"/>
    <p:sldId id="264" r:id="rId7"/>
    <p:sldId id="258" r:id="rId8"/>
    <p:sldId id="263" r:id="rId9"/>
    <p:sldId id="279" r:id="rId10"/>
    <p:sldId id="280" r:id="rId11"/>
    <p:sldId id="273" r:id="rId12"/>
    <p:sldId id="290" r:id="rId13"/>
    <p:sldId id="293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9B15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06" autoAdjust="0"/>
    <p:restoredTop sz="98934" autoAdjust="0"/>
  </p:normalViewPr>
  <p:slideViewPr>
    <p:cSldViewPr>
      <p:cViewPr varScale="1">
        <p:scale>
          <a:sx n="74" d="100"/>
          <a:sy n="74" d="100"/>
        </p:scale>
        <p:origin x="-12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ТРАУС 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4241848"/>
            <a:ext cx="2702120" cy="2327373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СТРАУС 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7637" y="4542420"/>
            <a:ext cx="1728192" cy="171469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СТРАУС 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01731"/>
            <a:ext cx="1805050" cy="195240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СТРАУС 7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301731"/>
            <a:ext cx="1789566" cy="221163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СТРАУС 8 gi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8568" y="4725144"/>
            <a:ext cx="2030998" cy="1904061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СТРАУС 9 gif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179512" y="267357"/>
            <a:ext cx="1869110" cy="2329413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4" name="Рисунок 13" descr="СТРАУС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2237893" y="3819439"/>
            <a:ext cx="2219941" cy="300766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1423939" y="2255767"/>
            <a:ext cx="614783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ln w="190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</a:t>
            </a:r>
            <a:r>
              <a:rPr lang="ru-RU" sz="11500" b="1" dirty="0" smtClean="0">
                <a:ln w="190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66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</a:t>
            </a:r>
            <a:r>
              <a:rPr lang="ru-RU" sz="11500" b="1" dirty="0" smtClean="0">
                <a:ln w="190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</a:t>
            </a:r>
            <a:r>
              <a:rPr lang="ru-RU" sz="11500" b="1" dirty="0" smtClean="0">
                <a:ln w="190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289B15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Ц</a:t>
            </a:r>
            <a:r>
              <a:rPr lang="ru-RU" sz="11500" b="1" dirty="0" smtClean="0">
                <a:ln w="1905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B0F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Ы</a:t>
            </a:r>
            <a:endParaRPr lang="ru-RU" sz="11500" b="1" dirty="0">
              <a:ln w="1905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00B0F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9242" y="3140968"/>
            <a:ext cx="4364734" cy="350138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260648"/>
            <a:ext cx="4435693" cy="396044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432" y="548680"/>
            <a:ext cx="9213331" cy="57606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0" y="5108991"/>
            <a:ext cx="41594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Назвали её так потому что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внешне она напоминает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фрукт киви.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43808" y="0"/>
            <a:ext cx="2706125" cy="144655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ГАГА</a:t>
            </a:r>
            <a:endParaRPr lang="ru-RU" sz="88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89646"/>
            <a:ext cx="7929618" cy="556835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1613" y="5157192"/>
            <a:ext cx="9345613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3023" y="11088"/>
            <a:ext cx="4583315" cy="684691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-15908"/>
            <a:ext cx="8034672" cy="686787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28871" y="11088"/>
            <a:ext cx="35151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БЕРКУТ</a:t>
            </a:r>
            <a:endParaRPr lang="ru-RU" sz="66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22" y="5013176"/>
            <a:ext cx="91334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Самая крупная птица – хищник из семейства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орлинных.Обитает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Сибири. У беркута богатый рацион: зайцы, суслики, сурки, молодые 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олени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косули, 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лисицы, куницы, довольно крупные 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птицы. Яйца с потомством  высиживает мама, но иногда и папа-беркут.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095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31" y="1196752"/>
            <a:ext cx="8149015" cy="611176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59632"/>
            <a:ext cx="8586453" cy="559836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977"/>
            <a:ext cx="9431338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0916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ТРАУС 10 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8172" y="-258797"/>
            <a:ext cx="6165929" cy="53082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Лента лицом вниз 4"/>
          <p:cNvSpPr/>
          <p:nvPr/>
        </p:nvSpPr>
        <p:spPr>
          <a:xfrm>
            <a:off x="251520" y="3465227"/>
            <a:ext cx="9155697" cy="1584176"/>
          </a:xfrm>
          <a:prstGeom prst="ribbon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</a:t>
            </a:r>
          </a:p>
          <a:p>
            <a:pPr algn="ctr"/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ЗА</a:t>
            </a:r>
          </a:p>
          <a:p>
            <a:pPr algn="ctr"/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ВНИМАНИЕ!</a:t>
            </a:r>
            <a:endParaRPr lang="ru-RU" sz="2800" b="1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103439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72497"/>
            <a:ext cx="91440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Презентацию подготовили – Поляков Гриша  с мамой.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Преподаватель – </a:t>
            </a:r>
            <a:r>
              <a:rPr lang="ru-RU" sz="2400" b="1" dirty="0" err="1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Посмашная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О.А. </a:t>
            </a:r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класс,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КОГОАУ «Гимназия </a:t>
            </a:r>
            <a:r>
              <a:rPr lang="ru-RU" sz="2400" b="1" dirty="0" err="1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г.Уржума</a:t>
            </a:r>
            <a:r>
              <a:rPr lang="ru-RU" sz="24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4139349"/>
            <a:ext cx="1910612" cy="232371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0" y="4149080"/>
            <a:ext cx="5369096" cy="2353577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899592" y="476672"/>
            <a:ext cx="716997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  классу   птиц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относятся  животные,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которые имеют перья, </a:t>
            </a:r>
          </a:p>
          <a:p>
            <a:pPr algn="ctr"/>
            <a:r>
              <a:rPr lang="ru-RU" sz="48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</a:t>
            </a:r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потомство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вылупляется </a:t>
            </a:r>
            <a:r>
              <a:rPr lang="ru-RU" sz="4800" b="1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из яиц.</a:t>
            </a:r>
            <a:endParaRPr lang="ru-RU" sz="48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850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33500" y="-123825"/>
            <a:ext cx="10477500" cy="698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35671" cy="626469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2080676" y="41711"/>
            <a:ext cx="45391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КОЛИБРИ</a:t>
            </a:r>
            <a:endParaRPr lang="ru-RU" sz="66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5337292"/>
            <a:ext cx="87055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Самая  маленькая  птичка на планете. Существует много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разных видов колибри, самая маленькая – 6 см. –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КОЛИБРИ – ПЧЁЛКА.</a:t>
            </a:r>
            <a:endParaRPr lang="ru-RU" sz="20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ЛИБРИ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29" y="657640"/>
            <a:ext cx="9180036" cy="6196524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13855" y="0"/>
            <a:ext cx="8697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Колибри  питается нектаром цветов, единственная птица, которая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умеет   летать назад.</a:t>
            </a:r>
            <a:endParaRPr lang="ru-RU" sz="20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512834" cy="56346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635" y="-376158"/>
            <a:ext cx="4584700" cy="218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754128"/>
            <a:ext cx="891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Самая большая птица в мире, но страусы не умеют летать.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997" y="926669"/>
            <a:ext cx="9206997" cy="572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TextBox 3"/>
          <p:cNvSpPr txBox="1"/>
          <p:nvPr/>
        </p:nvSpPr>
        <p:spPr>
          <a:xfrm>
            <a:off x="107504" y="11663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Зато быстро бегают. Страус –самое быстрое в мире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существо, бегающее на двух ногах.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93467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Сравните яйца эпиорниса - самой крупной из известных в мире птиц, уже вымершей, страуса – самой  большой птицы  из  ныне живущих </a:t>
            </a:r>
            <a:r>
              <a:rPr lang="ru-RU" sz="20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и колибри - самой маленькой птицы. </a:t>
            </a:r>
            <a:endParaRPr lang="ru-RU" sz="20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264" y="0"/>
            <a:ext cx="8182184" cy="59415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922520" cy="6858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2483768" y="-171400"/>
            <a:ext cx="47195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ПИНГВИН</a:t>
            </a:r>
            <a:endParaRPr lang="ru-RU" sz="66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772" y="788924"/>
            <a:ext cx="9182771" cy="57364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137" y="5661248"/>
            <a:ext cx="91882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Пингвины тоже не умеют летать, но единственная 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тица, которая умеет плавать.</a:t>
            </a:r>
            <a:endParaRPr lang="ru-RU" sz="28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300" y="219438"/>
            <a:ext cx="5251188" cy="641912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18079"/>
            <a:ext cx="3312368" cy="473992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4283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КИВИ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Ещё одна не летающая </a:t>
            </a:r>
          </a:p>
          <a:p>
            <a:r>
              <a:rPr lang="ru-RU" sz="2000" b="1" dirty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тица, потому что у неё нет крыльев. Живут только в Новой Зеландии.</a:t>
            </a:r>
            <a:endParaRPr lang="ru-RU" sz="2000" b="1" dirty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2">
      <a:dk1>
        <a:sysClr val="windowText" lastClr="000000"/>
      </a:dk1>
      <a:lt1>
        <a:sysClr val="window" lastClr="FFFFFF"/>
      </a:lt1>
      <a:dk2>
        <a:srgbClr val="E29AC5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674</TotalTime>
  <Words>242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Слайд 1</vt:lpstr>
      <vt:lpstr>Слайд 2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Матушка</dc:creator>
  <cp:lastModifiedBy>User</cp:lastModifiedBy>
  <cp:revision>78</cp:revision>
  <dcterms:modified xsi:type="dcterms:W3CDTF">2012-06-22T15:59:21Z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6846572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