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18E40F-4732-48DA-BB1D-26C9C5AFB284}" type="datetimeFigureOut">
              <a:rPr lang="ru-RU" smtClean="0"/>
              <a:pPr/>
              <a:t>06.05.2012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6B8C17-94CA-4F0E-BC55-39564B8DFA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Подготовила и выполнила:                            Пухальская Надежда Александровна, учитель</a:t>
            </a:r>
          </a:p>
          <a:p>
            <a:pPr algn="ctr"/>
            <a:r>
              <a:rPr lang="ru-RU" dirty="0" smtClean="0"/>
              <a:t>                                                                                          математики и классный руководитель 8 «в» класса</a:t>
            </a:r>
          </a:p>
          <a:p>
            <a:pPr algn="ctr"/>
            <a:r>
              <a:rPr lang="ru-RU" dirty="0" smtClean="0"/>
              <a:t>                                                                                               МБОУ СОШ №14 имени А.Ф. Лебедева города Томска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    Я - классный руководитель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 descr="Безымянны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1" y="116632"/>
            <a:ext cx="6160853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8в класс на сборе скаутов, посвящённому зажиганию первого костра летнего нового сезона работы в отрядах лагерей отдыха и труда.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Фото001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5076056" y="2492896"/>
            <a:ext cx="3322712" cy="2492034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solidFill>
            <a:schemeClr val="accent2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Диплом за участие в городском фестивале -конкурсе, добытый в честной борьбе за знания по истории пионерского движения в Томске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Восемь школ района собрались на фестиваль-конкурс «Первый костёр» среди всех и наша школа №14</a:t>
            </a:r>
            <a:endParaRPr lang="ru-RU" dirty="0"/>
          </a:p>
        </p:txBody>
      </p:sp>
      <p:pic>
        <p:nvPicPr>
          <p:cNvPr id="10" name="Содержимое 9" descr="lbgkjvдиплом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1547664" y="2492896"/>
            <a:ext cx="2155807" cy="299573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С 5 класса название нашего отряда не меняется из года в год оно остаётся прежним: </a:t>
            </a:r>
            <a:r>
              <a:rPr lang="ru-RU" sz="1800" dirty="0" smtClean="0">
                <a:solidFill>
                  <a:srgbClr val="FF0000"/>
                </a:solidFill>
              </a:rPr>
              <a:t>Факел</a:t>
            </a:r>
            <a:r>
              <a:rPr lang="ru-RU" sz="1800" dirty="0" smtClean="0"/>
              <a:t> - условное обозначение того, что для нас олицетворяют знания, которые мы получаем на трудном пути при изучении неизвестных нам наук.</a:t>
            </a:r>
            <a:endParaRPr lang="ru-RU" sz="1800" dirty="0"/>
          </a:p>
        </p:txBody>
      </p:sp>
      <p:pic>
        <p:nvPicPr>
          <p:cNvPr id="5" name="Содержимое 4" descr="Фото00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2420888"/>
            <a:ext cx="3170312" cy="2377734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609600" y="1628800"/>
            <a:ext cx="3886200" cy="763880"/>
          </a:xfrm>
          <a:solidFill>
            <a:schemeClr val="accent2"/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Часть классного уголка, где отражается  наша работа в течении учебного года.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800600" y="1628800"/>
            <a:ext cx="3886200" cy="792088"/>
          </a:xfrm>
          <a:solidFill>
            <a:schemeClr val="accent3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Лена и Рита поздравляют одноклассницу Завьялову Алёну  очевидно: им пригодились навыки полученные  в редколлегии класса.</a:t>
            </a:r>
          </a:p>
          <a:p>
            <a:endParaRPr lang="ru-RU" dirty="0"/>
          </a:p>
        </p:txBody>
      </p:sp>
      <p:pic>
        <p:nvPicPr>
          <p:cNvPr id="7" name="Содержимое 4" descr="Фото00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220072" y="2492896"/>
            <a:ext cx="3155776" cy="23659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На школьном песенном  фестивале, </a:t>
            </a:r>
            <a:r>
              <a:rPr lang="ru-RU" sz="2000" smtClean="0">
                <a:solidFill>
                  <a:srgbClr val="C00000"/>
                </a:solidFill>
              </a:rPr>
              <a:t>посвященном </a:t>
            </a:r>
            <a:r>
              <a:rPr lang="ru-RU" sz="2000" smtClean="0">
                <a:solidFill>
                  <a:srgbClr val="C00000"/>
                </a:solidFill>
              </a:rPr>
              <a:t>67</a:t>
            </a:r>
            <a:r>
              <a:rPr lang="ru-RU" sz="2000" smtClean="0">
                <a:solidFill>
                  <a:srgbClr val="C00000"/>
                </a:solidFill>
              </a:rPr>
              <a:t>-летию </a:t>
            </a:r>
            <a:r>
              <a:rPr lang="ru-RU" sz="2000" dirty="0" smtClean="0">
                <a:solidFill>
                  <a:srgbClr val="C00000"/>
                </a:solidFill>
              </a:rPr>
              <a:t>Победы !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67544" y="1844824"/>
            <a:ext cx="1742256" cy="4176464"/>
          </a:xfrm>
        </p:spPr>
        <p:txBody>
          <a:bodyPr>
            <a:noAutofit/>
          </a:bodyPr>
          <a:lstStyle/>
          <a:p>
            <a:r>
              <a:rPr lang="ru-RU" sz="2000" dirty="0" smtClean="0"/>
              <a:t>8 «в» класс выступает с песней, которую они приготовили для фестиваля, прошедшем в нашей школе 5 мая 2012г.</a:t>
            </a:r>
          </a:p>
          <a:p>
            <a:endParaRPr lang="ru-RU" dirty="0" smtClean="0"/>
          </a:p>
        </p:txBody>
      </p:sp>
      <p:pic>
        <p:nvPicPr>
          <p:cNvPr id="10" name="Содержимое 9" descr="Фото00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699792" y="1844824"/>
            <a:ext cx="5893724" cy="4418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108012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На первой страничке я поместила фотографию, когда мы первый раз вышли в кино, тогда мы посмотрели фильм Тарас Бульба. У нас небольшой класс 21 учащийся пошли не все. Но после фильма были все довольны, тем более, скоро на литературе предстоит изучать произведения Н. В. Гоголя. Но главное было в том: посмотреть как ребята ведут себя в общественных местах.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916832"/>
            <a:ext cx="8503920" cy="418221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Одной из множества задач школы является научить учащихся правильно выполнять правила дорожного движения, поэтому мне в работе пригодилось, руководство кружком, который мне определила директор школы Мисякова Татьяна Анатольевна.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Наш 5В сейчас на старте -</a:t>
            </a:r>
          </a:p>
          <a:p>
            <a:r>
              <a:rPr lang="ru-RU" sz="1600" dirty="0" smtClean="0"/>
              <a:t>Мы принимаем участие в городс-</a:t>
            </a:r>
          </a:p>
          <a:p>
            <a:r>
              <a:rPr lang="ru-RU" sz="1600" dirty="0" smtClean="0"/>
              <a:t>ком конкурсе: </a:t>
            </a:r>
          </a:p>
          <a:p>
            <a:r>
              <a:rPr lang="ru-RU" sz="1600" dirty="0" smtClean="0"/>
              <a:t>« Крутые виражи».</a:t>
            </a:r>
            <a:endParaRPr lang="ru-RU" sz="1600" dirty="0"/>
          </a:p>
        </p:txBody>
      </p:sp>
      <p:pic>
        <p:nvPicPr>
          <p:cNvPr id="4" name="Рисунок 3" descr="пдд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07904" y="2924944"/>
            <a:ext cx="5156503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За участие в конкурсах нас отмечали призами и поощрительными словами.</a:t>
            </a:r>
            <a:endParaRPr lang="ru-RU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Рисунок (3)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411760" y="1628800"/>
            <a:ext cx="2161309" cy="2975956"/>
          </a:xfrm>
        </p:spPr>
      </p:pic>
      <p:pic>
        <p:nvPicPr>
          <p:cNvPr id="9" name="Содержимое 8" descr="Рисунок (4)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6907876" y="2852936"/>
            <a:ext cx="2236124" cy="3071553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1882552" cy="4414168"/>
          </a:xfrm>
          <a:solidFill>
            <a:schemeClr val="accent2">
              <a:lumMod val="75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1800" b="0" dirty="0" smtClean="0"/>
              <a:t>Этот сертификат ребятишки получили, заканчивая обучение в 7 классе. Это было в мае. Погода стояла в Томске: тёплый ветер, голубое небо в белых облаках и, хорошее настроение после участия в мероприятии. Конечно было решено  продолжить прогулку по набережной реки, </a:t>
            </a:r>
            <a:r>
              <a:rPr lang="ru-RU" sz="1800" b="0" dirty="0"/>
              <a:t>с</a:t>
            </a:r>
            <a:r>
              <a:rPr lang="ru-RU" sz="1800" b="0" dirty="0" smtClean="0"/>
              <a:t>фотографироваться, покормить голубей возле драмтеатра.</a:t>
            </a:r>
            <a:endParaRPr lang="ru-RU" sz="1800" b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716016" y="1556792"/>
            <a:ext cx="2087215" cy="4392488"/>
          </a:xfrm>
          <a:solidFill>
            <a:schemeClr val="accent3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1800" b="0" dirty="0" smtClean="0"/>
              <a:t>Вместе с </a:t>
            </a:r>
            <a:r>
              <a:rPr lang="ru-RU" sz="1800" b="0" dirty="0"/>
              <a:t>э</a:t>
            </a:r>
            <a:r>
              <a:rPr lang="ru-RU" sz="1800" b="0" dirty="0" smtClean="0"/>
              <a:t>той благодарностью был взят «сладкий» приз, а классному руководителю удалось занять первое место по знанию зарождения и становления кружка Юный инспектор движения в Доме творчества и молодёжи г Томска.</a:t>
            </a:r>
            <a:endParaRPr lang="ru-RU" sz="1800"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dirty="0" smtClean="0"/>
              <a:t>Не сохранилась фотография где мои самоотверженные девчонки как то перед праздником, участвовали в очередной городской игре: «Весёлый светофор». Однако на этой фотографии они впереди среди уже участников общешкольной игры по знанию правил дорожного движения</a:t>
            </a:r>
            <a:endParaRPr lang="ru-RU" sz="2000" dirty="0"/>
          </a:p>
        </p:txBody>
      </p:sp>
      <p:pic>
        <p:nvPicPr>
          <p:cNvPr id="5" name="Содержимое 4" descr="пдд1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4581128"/>
            <a:ext cx="3024336" cy="2016224"/>
          </a:xfrm>
        </p:spPr>
      </p:pic>
      <p:pic>
        <p:nvPicPr>
          <p:cNvPr id="8" name="Содержимое 7" descr="Фото003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436096" y="3356992"/>
            <a:ext cx="2664296" cy="3208355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611560" y="1484784"/>
            <a:ext cx="3888432" cy="30243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Алёнка Завьялова держит плакат и ей помогает Рита Гринемаер они тогда были главными организаторами участия нашего класса в этой игре.</a:t>
            </a:r>
          </a:p>
          <a:p>
            <a:r>
              <a:rPr lang="ru-RU" dirty="0" smtClean="0"/>
              <a:t>Все ребятишки были готовы к </a:t>
            </a:r>
          </a:p>
          <a:p>
            <a:r>
              <a:rPr lang="ru-RU" dirty="0" smtClean="0"/>
              <a:t>«отражению» любого вопроса</a:t>
            </a:r>
          </a:p>
          <a:p>
            <a:r>
              <a:rPr lang="ru-RU" dirty="0" smtClean="0"/>
              <a:t>И сражались за победу быть признанными в номинации</a:t>
            </a:r>
          </a:p>
          <a:p>
            <a:r>
              <a:rPr lang="ru-RU" dirty="0" smtClean="0"/>
              <a:t>«Самый дружный класс».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752600"/>
            <a:ext cx="4042792" cy="1532384"/>
          </a:xfrm>
          <a:solidFill>
            <a:schemeClr val="accent3">
              <a:lumMod val="75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1800" dirty="0" smtClean="0"/>
              <a:t>Наш класс представлял себя в разных мероприятиях школы, как-то «Берегите природу» редколлегия класса всегда участвовала в конкурса рисунков, один из них до сих пор висит в кабинете.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Когда хочешь иметь полное представление о классе всегда работаешь в унисон с теми учителями, кто работает в «твоём» классе. Хочу назвать двоих из всего коллектива учителей нашей школы: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1328"/>
            <a:ext cx="4038600" cy="497200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Орехова Лидия Арсеньтьевна ведёт урок технологии в 5в классе.</a:t>
            </a:r>
          </a:p>
          <a:p>
            <a:r>
              <a:rPr lang="ru-RU" sz="1600" dirty="0" smtClean="0"/>
              <a:t>Анжела Хасанова в нашем классе не учится -перешла в другую школу , а Катя Шешукова слева от неё занимается спортом и думает стать учителем физкультуры.</a:t>
            </a:r>
          </a:p>
          <a:p>
            <a:endParaRPr lang="ru-RU" sz="1800" dirty="0"/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Власова Алевтина Юрьевна ведёт урок литературы в 8в классе.</a:t>
            </a:r>
            <a:endParaRPr lang="ru-RU" sz="1800" dirty="0"/>
          </a:p>
        </p:txBody>
      </p:sp>
      <p:pic>
        <p:nvPicPr>
          <p:cNvPr id="5" name="Рисунок 4" descr="урок вышивка крестом 6в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3429000"/>
            <a:ext cx="3888431" cy="2706757"/>
          </a:xfrm>
          <a:prstGeom prst="rect">
            <a:avLst/>
          </a:prstGeom>
        </p:spPr>
      </p:pic>
      <p:pic>
        <p:nvPicPr>
          <p:cNvPr id="6" name="Рисунок 5" descr="Фото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3429000"/>
            <a:ext cx="3600400" cy="2700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Учёба  ребят 8 «В» класса в кружках дополнительного образования отмечена грамотами, дипломами и сертификатами:</a:t>
            </a:r>
            <a:endParaRPr lang="ru-RU" sz="2400" dirty="0"/>
          </a:p>
        </p:txBody>
      </p:sp>
      <p:pic>
        <p:nvPicPr>
          <p:cNvPr id="9" name="Содержимое 8" descr="Безымянныйтои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4499992" y="2852936"/>
            <a:ext cx="4498887" cy="338437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1752600"/>
            <a:ext cx="3672408" cy="8123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Сейчас Катя участвует в серьёзных спортивных состязаниях по такому</a:t>
            </a:r>
          </a:p>
          <a:p>
            <a:r>
              <a:rPr lang="ru-RU" dirty="0" smtClean="0"/>
              <a:t> виду спорта как то: Дзю-До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6016" y="1752600"/>
            <a:ext cx="4032448" cy="956320"/>
          </a:xfrm>
          <a:solidFill>
            <a:schemeClr val="accent3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 Паша Плотников и Саша Сабельфельд ежегодно принимают участие в ирге для математиков школы « Кенгуру». На предыдущей фотографии  они хорошо видны во втором ряду.</a:t>
            </a:r>
            <a:endParaRPr lang="ru-RU" dirty="0"/>
          </a:p>
        </p:txBody>
      </p:sp>
      <p:pic>
        <p:nvPicPr>
          <p:cNvPr id="11" name="Содержимое 10" descr="Фото005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67544" y="2636912"/>
            <a:ext cx="3648270" cy="33123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000" dirty="0" smtClean="0"/>
              <a:t>Старшеклассники всегда в авангарде всех «Санитарных пятниц», и я считаю правильным решением выходить на уборку малыми «силами», когда уже можно проявить себя не числом , а умением.</a:t>
            </a:r>
            <a:endParaRPr lang="ru-RU" sz="2000" dirty="0"/>
          </a:p>
        </p:txBody>
      </p:sp>
      <p:pic>
        <p:nvPicPr>
          <p:cNvPr id="5" name="Содержимое 4" descr="возле школы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1844824"/>
            <a:ext cx="3291974" cy="439248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Татьяна Николаевна, заместитель директора</a:t>
            </a:r>
          </a:p>
          <a:p>
            <a:r>
              <a:rPr lang="ru-RU" sz="2000" i="1" dirty="0"/>
              <a:t>п</a:t>
            </a:r>
            <a:r>
              <a:rPr lang="ru-RU" sz="2000" i="1" dirty="0" smtClean="0"/>
              <a:t>о хозяйственной части школы даёт необходимые указания к работе по уборке</a:t>
            </a:r>
          </a:p>
          <a:p>
            <a:r>
              <a:rPr lang="ru-RU" sz="2000" i="1" dirty="0"/>
              <a:t>ф</a:t>
            </a:r>
            <a:r>
              <a:rPr lang="ru-RU" sz="2000" i="1" dirty="0" smtClean="0"/>
              <a:t>асада здания школы и объясняет при этом, как будет приятно и радостно видеть плоды своего труда, обернувшись, назад, бросая взгляд на школу, когда ты после последнего урока уходишь домой.</a:t>
            </a:r>
            <a:endParaRPr lang="ru-RU" sz="20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Кажется, что здесь и сейчас все хотят хорошо выглядеть! Ну это не страшно, лишь бы не забывали, что работа есть всегда! Саша Сабельфельд, Алёша Петров, Юра Чуйкин, Света Мотовникова , Паша Плотников, Саша Смирнов разбрасывают последний апрельский снег в ожидании лета!</a:t>
            </a:r>
            <a:r>
              <a:rPr lang="ru-RU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Фото00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556792"/>
            <a:ext cx="6606404" cy="495480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Наша школа на Каштаке - в одном из районов города Томска, где есть замечательные места!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Роща. Осень 2011. Идёшь по ней и всегда думаешь, она такая красивая и родная, встречает тебя приветливо покачивая плечами своих ветвей.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800600" y="1628800"/>
            <a:ext cx="3886200" cy="936104"/>
          </a:xfrm>
          <a:solidFill>
            <a:schemeClr val="accent3">
              <a:lumMod val="75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Роща. Зима 2012.Интересно зимой наблюдать, проходя через нашу рощу, как играют солнечные блики зимнего солнца, скользя по волнам снежных неровностей, похожих на волны.</a:t>
            </a:r>
            <a:endParaRPr lang="ru-RU" dirty="0"/>
          </a:p>
        </p:txBody>
      </p:sp>
      <p:pic>
        <p:nvPicPr>
          <p:cNvPr id="6" name="Рисунок 5" descr="Каштак.Рощ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492896"/>
            <a:ext cx="3960440" cy="3168352"/>
          </a:xfrm>
          <a:prstGeom prst="rect">
            <a:avLst/>
          </a:prstGeom>
        </p:spPr>
      </p:pic>
      <p:pic>
        <p:nvPicPr>
          <p:cNvPr id="7" name="Рисунок 6" descr="C:\Users\Алиса\AppData\Local\Microsoft\Windows\Temporary Internet Files\Content.Word\и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564904"/>
            <a:ext cx="316835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355</TotalTime>
  <Words>876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       Я - классный руководитель</vt:lpstr>
      <vt:lpstr>На первой страничке я поместила фотографию, когда мы первый раз вышли в кино, тогда мы посмотрели фильм Тарас Бульба. У нас небольшой класс 21 учащийся пошли не все. Но после фильма были все довольны, тем более, скоро на литературе предстоит изучать произведения Н. В. Гоголя. Но главное было в том: посмотреть как ребята ведут себя в общественных местах. </vt:lpstr>
      <vt:lpstr>За участие в конкурсах нас отмечали призами и поощрительными словами.</vt:lpstr>
      <vt:lpstr>Не сохранилась фотография где мои самоотверженные девчонки как то перед праздником, участвовали в очередной городской игре: «Весёлый светофор». Однако на этой фотографии они впереди среди уже участников общешкольной игры по знанию правил дорожного движения</vt:lpstr>
      <vt:lpstr>Когда хочешь иметь полное представление о классе всегда работаешь в унисон с теми учителями, кто работает в «твоём» классе. Хочу назвать двоих из всего коллектива учителей нашей школы:</vt:lpstr>
      <vt:lpstr>Учёба  ребят 8 «В» класса в кружках дополнительного образования отмечена грамотами, дипломами и сертификатами:</vt:lpstr>
      <vt:lpstr>Старшеклассники всегда в авангарде всех «Санитарных пятниц», и я считаю правильным решением выходить на уборку малыми «силами», когда уже можно проявить себя не числом , а умением.</vt:lpstr>
      <vt:lpstr>Кажется, что здесь и сейчас все хотят хорошо выглядеть! Ну это не страшно, лишь бы не забывали, что работа есть всегда! Саша Сабельфельд, Алёша Петров, Юра Чуйкин, Света Мотовникова , Паша Плотников, Саша Смирнов разбрасывают последний апрельский снег в ожидании лета!  </vt:lpstr>
      <vt:lpstr>Наша школа на Каштаке - в одном из районов города Томска, где есть замечательные места!</vt:lpstr>
      <vt:lpstr>8в класс на сборе скаутов, посвящённому зажиганию первого костра летнего нового сезона работы в отрядах лагерей отдыха и труда. </vt:lpstr>
      <vt:lpstr>С 5 класса название нашего отряда не меняется из года в год оно остаётся прежним: Факел - условное обозначение того, что для нас олицетворяют знания, которые мы получаем на трудном пути при изучении неизвестных нам наук.</vt:lpstr>
      <vt:lpstr>На школьном песенном  фестивале, посвященном 67-летию Победы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руководитель</dc:title>
  <dc:creator>Алиса</dc:creator>
  <cp:lastModifiedBy>Алиса</cp:lastModifiedBy>
  <cp:revision>44</cp:revision>
  <dcterms:created xsi:type="dcterms:W3CDTF">2012-04-24T02:38:56Z</dcterms:created>
  <dcterms:modified xsi:type="dcterms:W3CDTF">2012-05-06T11:24:03Z</dcterms:modified>
</cp:coreProperties>
</file>