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6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A203B7-F3AF-4B79-8624-DAB36CC7BD85}" type="doc">
      <dgm:prSet loTypeId="urn:microsoft.com/office/officeart/2005/8/layout/cycle2" loCatId="cycle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657652F-76AD-455E-8372-CAB0CC36A712}">
      <dgm:prSet phldrT="[Текст]" custT="1"/>
      <dgm:spPr/>
      <dgm:t>
        <a:bodyPr/>
        <a:lstStyle/>
        <a:p>
          <a:r>
            <a:rPr lang="ru-RU" sz="1600" smtClean="0">
              <a:latin typeface="Times New Roman" pitchFamily="18" charset="0"/>
              <a:cs typeface="Times New Roman" pitchFamily="18" charset="0"/>
            </a:rPr>
            <a:t>получать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F57EFB9F-3F40-4362-9CA4-0596B43FF446}" type="parTrans" cxnId="{DC73C57C-A562-4CFF-A5B2-53FC41FF42E0}">
      <dgm:prSet/>
      <dgm:spPr/>
      <dgm:t>
        <a:bodyPr/>
        <a:lstStyle/>
        <a:p>
          <a:endParaRPr lang="ru-RU"/>
        </a:p>
      </dgm:t>
    </dgm:pt>
    <dgm:pt modelId="{46037520-E9DF-4C5A-BEDD-83AF12DE0CF1}" type="sibTrans" cxnId="{DC73C57C-A562-4CFF-A5B2-53FC41FF42E0}">
      <dgm:prSet/>
      <dgm:spPr/>
      <dgm:t>
        <a:bodyPr/>
        <a:lstStyle/>
        <a:p>
          <a:endParaRPr lang="ru-RU"/>
        </a:p>
      </dgm:t>
    </dgm:pt>
    <dgm:pt modelId="{F5FAD4D6-6F81-483E-8C06-F792297D8A7D}">
      <dgm:prSet phldrT="[Текст]" custT="1"/>
      <dgm:spPr/>
      <dgm:t>
        <a:bodyPr/>
        <a:lstStyle/>
        <a:p>
          <a:r>
            <a:rPr lang="ru-RU" sz="1600" smtClean="0">
              <a:latin typeface="Times New Roman" pitchFamily="18" charset="0"/>
              <a:cs typeface="Times New Roman" pitchFamily="18" charset="0"/>
            </a:rPr>
            <a:t>хранить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4D3AB927-E730-4A31-8822-AFCCDFCF613C}" type="parTrans" cxnId="{CD2673D3-EAF1-493A-AC86-EBDBDCA8F351}">
      <dgm:prSet/>
      <dgm:spPr/>
      <dgm:t>
        <a:bodyPr/>
        <a:lstStyle/>
        <a:p>
          <a:endParaRPr lang="ru-RU"/>
        </a:p>
      </dgm:t>
    </dgm:pt>
    <dgm:pt modelId="{60F10E37-CC5C-4D2E-AF03-102FAF7DB4EE}" type="sibTrans" cxnId="{CD2673D3-EAF1-493A-AC86-EBDBDCA8F351}">
      <dgm:prSet/>
      <dgm:spPr/>
      <dgm:t>
        <a:bodyPr/>
        <a:lstStyle/>
        <a:p>
          <a:endParaRPr lang="ru-RU"/>
        </a:p>
      </dgm:t>
    </dgm:pt>
    <dgm:pt modelId="{8F4E6490-8FB2-4CF7-85F4-10C43606571D}">
      <dgm:prSet phldrT="[Текст]"/>
      <dgm:spPr/>
      <dgm:t>
        <a:bodyPr/>
        <a:lstStyle/>
        <a:p>
          <a:r>
            <a:rPr lang="ru-RU" dirty="0" smtClean="0"/>
            <a:t>обрабатывать</a:t>
          </a:r>
          <a:endParaRPr lang="ru-RU" dirty="0"/>
        </a:p>
      </dgm:t>
    </dgm:pt>
    <dgm:pt modelId="{F6EA71FD-ED22-40AE-849C-C0E04ABB3D56}" type="parTrans" cxnId="{2293E752-2358-4696-AC4A-CF272854683E}">
      <dgm:prSet/>
      <dgm:spPr/>
      <dgm:t>
        <a:bodyPr/>
        <a:lstStyle/>
        <a:p>
          <a:endParaRPr lang="ru-RU"/>
        </a:p>
      </dgm:t>
    </dgm:pt>
    <dgm:pt modelId="{D72EBAE3-97EC-4739-8745-F076DE453C9F}" type="sibTrans" cxnId="{2293E752-2358-4696-AC4A-CF272854683E}">
      <dgm:prSet/>
      <dgm:spPr/>
      <dgm:t>
        <a:bodyPr/>
        <a:lstStyle/>
        <a:p>
          <a:endParaRPr lang="ru-RU"/>
        </a:p>
      </dgm:t>
    </dgm:pt>
    <dgm:pt modelId="{5D73AE3E-5336-4E3B-AAA4-A5EA41541E82}">
      <dgm:prSet phldrT="[Текст]"/>
      <dgm:spPr/>
      <dgm:t>
        <a:bodyPr/>
        <a:lstStyle/>
        <a:p>
          <a:r>
            <a:rPr lang="ru-RU" dirty="0" smtClean="0"/>
            <a:t>обмениваться</a:t>
          </a:r>
          <a:endParaRPr lang="ru-RU" dirty="0"/>
        </a:p>
      </dgm:t>
    </dgm:pt>
    <dgm:pt modelId="{3A5D7499-FAB2-4B02-B74B-329CC155C4F3}" type="parTrans" cxnId="{74ACCF4A-9ED1-418D-ABFE-0BC3C3AE4946}">
      <dgm:prSet/>
      <dgm:spPr/>
      <dgm:t>
        <a:bodyPr/>
        <a:lstStyle/>
        <a:p>
          <a:endParaRPr lang="ru-RU"/>
        </a:p>
      </dgm:t>
    </dgm:pt>
    <dgm:pt modelId="{9405709C-7102-4CD5-B5FE-1A2F651E7A5F}" type="sibTrans" cxnId="{74ACCF4A-9ED1-418D-ABFE-0BC3C3AE4946}">
      <dgm:prSet/>
      <dgm:spPr/>
      <dgm:t>
        <a:bodyPr/>
        <a:lstStyle/>
        <a:p>
          <a:endParaRPr lang="ru-RU"/>
        </a:p>
      </dgm:t>
    </dgm:pt>
    <dgm:pt modelId="{61DA7C59-4F52-45F4-A75A-5367A1FE24BD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передавать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E7E6ECB1-128C-4C4D-866E-4A1CD41D288B}" type="parTrans" cxnId="{B896EAA2-91AC-40C4-9FBB-DE65FB4462C0}">
      <dgm:prSet/>
      <dgm:spPr/>
      <dgm:t>
        <a:bodyPr/>
        <a:lstStyle/>
        <a:p>
          <a:endParaRPr lang="ru-RU"/>
        </a:p>
      </dgm:t>
    </dgm:pt>
    <dgm:pt modelId="{400AAA65-E62C-4563-808E-54657933AB78}" type="sibTrans" cxnId="{B896EAA2-91AC-40C4-9FBB-DE65FB4462C0}">
      <dgm:prSet/>
      <dgm:spPr/>
      <dgm:t>
        <a:bodyPr/>
        <a:lstStyle/>
        <a:p>
          <a:endParaRPr lang="ru-RU"/>
        </a:p>
      </dgm:t>
    </dgm:pt>
    <dgm:pt modelId="{9FD4B47F-CC6D-46C9-ADB1-710DF7DE8FD3}" type="pres">
      <dgm:prSet presAssocID="{B6A203B7-F3AF-4B79-8624-DAB36CC7BD8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DEDB66-434B-494C-8D9A-B2D910174EED}" type="pres">
      <dgm:prSet presAssocID="{F657652F-76AD-455E-8372-CAB0CC36A712}" presName="node" presStyleLbl="node1" presStyleIdx="0" presStyleCnt="5" custScaleX="158882" custRadScaleRad="103174" custRadScaleInc="-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8EBB7C-1393-4707-B01D-EA0B81A5713A}" type="pres">
      <dgm:prSet presAssocID="{46037520-E9DF-4C5A-BEDD-83AF12DE0CF1}" presName="sibTrans" presStyleLbl="sibTrans2D1" presStyleIdx="0" presStyleCnt="5"/>
      <dgm:spPr/>
      <dgm:t>
        <a:bodyPr/>
        <a:lstStyle/>
        <a:p>
          <a:endParaRPr lang="ru-RU"/>
        </a:p>
      </dgm:t>
    </dgm:pt>
    <dgm:pt modelId="{CDF1A582-2414-42AC-A4B6-151D34CC24D8}" type="pres">
      <dgm:prSet presAssocID="{46037520-E9DF-4C5A-BEDD-83AF12DE0CF1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EA6862CC-D958-4C14-9ED9-CC735D01ACF7}" type="pres">
      <dgm:prSet presAssocID="{F5FAD4D6-6F81-483E-8C06-F792297D8A7D}" presName="node" presStyleLbl="node1" presStyleIdx="1" presStyleCnt="5" custScaleX="1640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240A08-97C5-40A2-B3AB-E550C805309C}" type="pres">
      <dgm:prSet presAssocID="{60F10E37-CC5C-4D2E-AF03-102FAF7DB4EE}" presName="sibTrans" presStyleLbl="sibTrans2D1" presStyleIdx="1" presStyleCnt="5"/>
      <dgm:spPr/>
      <dgm:t>
        <a:bodyPr/>
        <a:lstStyle/>
        <a:p>
          <a:endParaRPr lang="ru-RU"/>
        </a:p>
      </dgm:t>
    </dgm:pt>
    <dgm:pt modelId="{D6F946E9-69D6-4E17-9C7B-7F68CD5651AB}" type="pres">
      <dgm:prSet presAssocID="{60F10E37-CC5C-4D2E-AF03-102FAF7DB4EE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F62C039B-F2A9-4D99-A74A-16C91E704EC2}" type="pres">
      <dgm:prSet presAssocID="{8F4E6490-8FB2-4CF7-85F4-10C43606571D}" presName="node" presStyleLbl="node1" presStyleIdx="2" presStyleCnt="5" custScaleX="1486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8BFCA1-0DEC-4F7E-BC3D-1A302E4C045E}" type="pres">
      <dgm:prSet presAssocID="{D72EBAE3-97EC-4739-8745-F076DE453C9F}" presName="sibTrans" presStyleLbl="sibTrans2D1" presStyleIdx="2" presStyleCnt="5"/>
      <dgm:spPr/>
      <dgm:t>
        <a:bodyPr/>
        <a:lstStyle/>
        <a:p>
          <a:endParaRPr lang="ru-RU"/>
        </a:p>
      </dgm:t>
    </dgm:pt>
    <dgm:pt modelId="{2A6CE33D-1385-47DB-AC6E-6A41A5D3310D}" type="pres">
      <dgm:prSet presAssocID="{D72EBAE3-97EC-4739-8745-F076DE453C9F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D2A81ECC-1AB6-4B1D-814F-6AACD3B74B04}" type="pres">
      <dgm:prSet presAssocID="{5D73AE3E-5336-4E3B-AAA4-A5EA41541E82}" presName="node" presStyleLbl="node1" presStyleIdx="3" presStyleCnt="5" custScaleX="1566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53C89F-5FB6-48B9-B3A1-12738E644BFB}" type="pres">
      <dgm:prSet presAssocID="{9405709C-7102-4CD5-B5FE-1A2F651E7A5F}" presName="sibTrans" presStyleLbl="sibTrans2D1" presStyleIdx="3" presStyleCnt="5"/>
      <dgm:spPr/>
      <dgm:t>
        <a:bodyPr/>
        <a:lstStyle/>
        <a:p>
          <a:endParaRPr lang="ru-RU"/>
        </a:p>
      </dgm:t>
    </dgm:pt>
    <dgm:pt modelId="{07A50897-AD24-4F23-98C7-43037CBAA6E6}" type="pres">
      <dgm:prSet presAssocID="{9405709C-7102-4CD5-B5FE-1A2F651E7A5F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DC932E3B-5B60-4D8B-A8CD-F166808E8621}" type="pres">
      <dgm:prSet presAssocID="{61DA7C59-4F52-45F4-A75A-5367A1FE24BD}" presName="node" presStyleLbl="node1" presStyleIdx="4" presStyleCnt="5" custScaleX="1619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B5F2F9-8C3A-4B89-A88D-74563BB9E6E0}" type="pres">
      <dgm:prSet presAssocID="{400AAA65-E62C-4563-808E-54657933AB78}" presName="sibTrans" presStyleLbl="sibTrans2D1" presStyleIdx="4" presStyleCnt="5"/>
      <dgm:spPr/>
      <dgm:t>
        <a:bodyPr/>
        <a:lstStyle/>
        <a:p>
          <a:endParaRPr lang="ru-RU"/>
        </a:p>
      </dgm:t>
    </dgm:pt>
    <dgm:pt modelId="{86DF246E-38BC-431B-8E20-7561C7199513}" type="pres">
      <dgm:prSet presAssocID="{400AAA65-E62C-4563-808E-54657933AB78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9EF78899-9A0D-42E5-BEC4-79DC8DC36321}" type="presOf" srcId="{400AAA65-E62C-4563-808E-54657933AB78}" destId="{86DF246E-38BC-431B-8E20-7561C7199513}" srcOrd="1" destOrd="0" presId="urn:microsoft.com/office/officeart/2005/8/layout/cycle2"/>
    <dgm:cxn modelId="{2200FF41-A834-4CC0-8298-26A5FB557E51}" type="presOf" srcId="{F5FAD4D6-6F81-483E-8C06-F792297D8A7D}" destId="{EA6862CC-D958-4C14-9ED9-CC735D01ACF7}" srcOrd="0" destOrd="0" presId="urn:microsoft.com/office/officeart/2005/8/layout/cycle2"/>
    <dgm:cxn modelId="{F1EA14DD-7F7F-4274-AD94-64F20F7E80B2}" type="presOf" srcId="{9405709C-7102-4CD5-B5FE-1A2F651E7A5F}" destId="{07A50897-AD24-4F23-98C7-43037CBAA6E6}" srcOrd="1" destOrd="0" presId="urn:microsoft.com/office/officeart/2005/8/layout/cycle2"/>
    <dgm:cxn modelId="{3EE363CF-97D5-40CF-87CC-5E28F8A4C8A5}" type="presOf" srcId="{F657652F-76AD-455E-8372-CAB0CC36A712}" destId="{44DEDB66-434B-494C-8D9A-B2D910174EED}" srcOrd="0" destOrd="0" presId="urn:microsoft.com/office/officeart/2005/8/layout/cycle2"/>
    <dgm:cxn modelId="{DB6DE19F-8725-47D7-9545-24F0A01474A0}" type="presOf" srcId="{46037520-E9DF-4C5A-BEDD-83AF12DE0CF1}" destId="{968EBB7C-1393-4707-B01D-EA0B81A5713A}" srcOrd="0" destOrd="0" presId="urn:microsoft.com/office/officeart/2005/8/layout/cycle2"/>
    <dgm:cxn modelId="{74ACCF4A-9ED1-418D-ABFE-0BC3C3AE4946}" srcId="{B6A203B7-F3AF-4B79-8624-DAB36CC7BD85}" destId="{5D73AE3E-5336-4E3B-AAA4-A5EA41541E82}" srcOrd="3" destOrd="0" parTransId="{3A5D7499-FAB2-4B02-B74B-329CC155C4F3}" sibTransId="{9405709C-7102-4CD5-B5FE-1A2F651E7A5F}"/>
    <dgm:cxn modelId="{7421628D-E6E9-49E0-9A1D-4F21390D873B}" type="presOf" srcId="{8F4E6490-8FB2-4CF7-85F4-10C43606571D}" destId="{F62C039B-F2A9-4D99-A74A-16C91E704EC2}" srcOrd="0" destOrd="0" presId="urn:microsoft.com/office/officeart/2005/8/layout/cycle2"/>
    <dgm:cxn modelId="{2293E752-2358-4696-AC4A-CF272854683E}" srcId="{B6A203B7-F3AF-4B79-8624-DAB36CC7BD85}" destId="{8F4E6490-8FB2-4CF7-85F4-10C43606571D}" srcOrd="2" destOrd="0" parTransId="{F6EA71FD-ED22-40AE-849C-C0E04ABB3D56}" sibTransId="{D72EBAE3-97EC-4739-8745-F076DE453C9F}"/>
    <dgm:cxn modelId="{AC86D253-3BD3-46D4-AD3B-42C4E7C643E6}" type="presOf" srcId="{D72EBAE3-97EC-4739-8745-F076DE453C9F}" destId="{2A6CE33D-1385-47DB-AC6E-6A41A5D3310D}" srcOrd="1" destOrd="0" presId="urn:microsoft.com/office/officeart/2005/8/layout/cycle2"/>
    <dgm:cxn modelId="{1909F3D7-7605-40C5-AA02-BE8B9AC3DEF3}" type="presOf" srcId="{B6A203B7-F3AF-4B79-8624-DAB36CC7BD85}" destId="{9FD4B47F-CC6D-46C9-ADB1-710DF7DE8FD3}" srcOrd="0" destOrd="0" presId="urn:microsoft.com/office/officeart/2005/8/layout/cycle2"/>
    <dgm:cxn modelId="{B999EEA0-B974-4F0A-9BE3-CE4348FCBE66}" type="presOf" srcId="{46037520-E9DF-4C5A-BEDD-83AF12DE0CF1}" destId="{CDF1A582-2414-42AC-A4B6-151D34CC24D8}" srcOrd="1" destOrd="0" presId="urn:microsoft.com/office/officeart/2005/8/layout/cycle2"/>
    <dgm:cxn modelId="{5B2CB86C-6F0C-4DDF-940A-BB63DF9693B6}" type="presOf" srcId="{D72EBAE3-97EC-4739-8745-F076DE453C9F}" destId="{158BFCA1-0DEC-4F7E-BC3D-1A302E4C045E}" srcOrd="0" destOrd="0" presId="urn:microsoft.com/office/officeart/2005/8/layout/cycle2"/>
    <dgm:cxn modelId="{98FE6579-A254-452E-A0BF-329A2D6E42E2}" type="presOf" srcId="{61DA7C59-4F52-45F4-A75A-5367A1FE24BD}" destId="{DC932E3B-5B60-4D8B-A8CD-F166808E8621}" srcOrd="0" destOrd="0" presId="urn:microsoft.com/office/officeart/2005/8/layout/cycle2"/>
    <dgm:cxn modelId="{DC73C57C-A562-4CFF-A5B2-53FC41FF42E0}" srcId="{B6A203B7-F3AF-4B79-8624-DAB36CC7BD85}" destId="{F657652F-76AD-455E-8372-CAB0CC36A712}" srcOrd="0" destOrd="0" parTransId="{F57EFB9F-3F40-4362-9CA4-0596B43FF446}" sibTransId="{46037520-E9DF-4C5A-BEDD-83AF12DE0CF1}"/>
    <dgm:cxn modelId="{EE816A7E-327C-407A-8FB7-336736B68DF2}" type="presOf" srcId="{400AAA65-E62C-4563-808E-54657933AB78}" destId="{9AB5F2F9-8C3A-4B89-A88D-74563BB9E6E0}" srcOrd="0" destOrd="0" presId="urn:microsoft.com/office/officeart/2005/8/layout/cycle2"/>
    <dgm:cxn modelId="{91F504BA-58F8-45C1-8C7D-18A18AAFF789}" type="presOf" srcId="{5D73AE3E-5336-4E3B-AAA4-A5EA41541E82}" destId="{D2A81ECC-1AB6-4B1D-814F-6AACD3B74B04}" srcOrd="0" destOrd="0" presId="urn:microsoft.com/office/officeart/2005/8/layout/cycle2"/>
    <dgm:cxn modelId="{B896EAA2-91AC-40C4-9FBB-DE65FB4462C0}" srcId="{B6A203B7-F3AF-4B79-8624-DAB36CC7BD85}" destId="{61DA7C59-4F52-45F4-A75A-5367A1FE24BD}" srcOrd="4" destOrd="0" parTransId="{E7E6ECB1-128C-4C4D-866E-4A1CD41D288B}" sibTransId="{400AAA65-E62C-4563-808E-54657933AB78}"/>
    <dgm:cxn modelId="{DFE78336-FB45-42DE-A1E1-F5F96BA49ADA}" type="presOf" srcId="{9405709C-7102-4CD5-B5FE-1A2F651E7A5F}" destId="{F853C89F-5FB6-48B9-B3A1-12738E644BFB}" srcOrd="0" destOrd="0" presId="urn:microsoft.com/office/officeart/2005/8/layout/cycle2"/>
    <dgm:cxn modelId="{CD2673D3-EAF1-493A-AC86-EBDBDCA8F351}" srcId="{B6A203B7-F3AF-4B79-8624-DAB36CC7BD85}" destId="{F5FAD4D6-6F81-483E-8C06-F792297D8A7D}" srcOrd="1" destOrd="0" parTransId="{4D3AB927-E730-4A31-8822-AFCCDFCF613C}" sibTransId="{60F10E37-CC5C-4D2E-AF03-102FAF7DB4EE}"/>
    <dgm:cxn modelId="{41F5DE77-F471-447E-A737-7973CCDD407A}" type="presOf" srcId="{60F10E37-CC5C-4D2E-AF03-102FAF7DB4EE}" destId="{D6F946E9-69D6-4E17-9C7B-7F68CD5651AB}" srcOrd="1" destOrd="0" presId="urn:microsoft.com/office/officeart/2005/8/layout/cycle2"/>
    <dgm:cxn modelId="{85B5C89D-0653-4396-AB45-668AA7B47FA1}" type="presOf" srcId="{60F10E37-CC5C-4D2E-AF03-102FAF7DB4EE}" destId="{E9240A08-97C5-40A2-B3AB-E550C805309C}" srcOrd="0" destOrd="0" presId="urn:microsoft.com/office/officeart/2005/8/layout/cycle2"/>
    <dgm:cxn modelId="{DE4A4128-58BE-44AE-A773-3DD567F2BBD5}" type="presParOf" srcId="{9FD4B47F-CC6D-46C9-ADB1-710DF7DE8FD3}" destId="{44DEDB66-434B-494C-8D9A-B2D910174EED}" srcOrd="0" destOrd="0" presId="urn:microsoft.com/office/officeart/2005/8/layout/cycle2"/>
    <dgm:cxn modelId="{56987C9E-0D23-45E1-8F9C-F05BB16CC87A}" type="presParOf" srcId="{9FD4B47F-CC6D-46C9-ADB1-710DF7DE8FD3}" destId="{968EBB7C-1393-4707-B01D-EA0B81A5713A}" srcOrd="1" destOrd="0" presId="urn:microsoft.com/office/officeart/2005/8/layout/cycle2"/>
    <dgm:cxn modelId="{5BD4F39A-C92D-4494-9618-010A6E886935}" type="presParOf" srcId="{968EBB7C-1393-4707-B01D-EA0B81A5713A}" destId="{CDF1A582-2414-42AC-A4B6-151D34CC24D8}" srcOrd="0" destOrd="0" presId="urn:microsoft.com/office/officeart/2005/8/layout/cycle2"/>
    <dgm:cxn modelId="{B5C288CB-E2B2-4699-AA99-7B0B542FCEFA}" type="presParOf" srcId="{9FD4B47F-CC6D-46C9-ADB1-710DF7DE8FD3}" destId="{EA6862CC-D958-4C14-9ED9-CC735D01ACF7}" srcOrd="2" destOrd="0" presId="urn:microsoft.com/office/officeart/2005/8/layout/cycle2"/>
    <dgm:cxn modelId="{1653172C-D0CF-47BA-93F2-3F873CBD02EA}" type="presParOf" srcId="{9FD4B47F-CC6D-46C9-ADB1-710DF7DE8FD3}" destId="{E9240A08-97C5-40A2-B3AB-E550C805309C}" srcOrd="3" destOrd="0" presId="urn:microsoft.com/office/officeart/2005/8/layout/cycle2"/>
    <dgm:cxn modelId="{1721044C-0DB6-46CA-B369-742164259962}" type="presParOf" srcId="{E9240A08-97C5-40A2-B3AB-E550C805309C}" destId="{D6F946E9-69D6-4E17-9C7B-7F68CD5651AB}" srcOrd="0" destOrd="0" presId="urn:microsoft.com/office/officeart/2005/8/layout/cycle2"/>
    <dgm:cxn modelId="{4A7118FD-F5A5-4F21-B7EB-73C23E826855}" type="presParOf" srcId="{9FD4B47F-CC6D-46C9-ADB1-710DF7DE8FD3}" destId="{F62C039B-F2A9-4D99-A74A-16C91E704EC2}" srcOrd="4" destOrd="0" presId="urn:microsoft.com/office/officeart/2005/8/layout/cycle2"/>
    <dgm:cxn modelId="{2D44B5CF-E08A-4D63-9D49-66D0D6FC0262}" type="presParOf" srcId="{9FD4B47F-CC6D-46C9-ADB1-710DF7DE8FD3}" destId="{158BFCA1-0DEC-4F7E-BC3D-1A302E4C045E}" srcOrd="5" destOrd="0" presId="urn:microsoft.com/office/officeart/2005/8/layout/cycle2"/>
    <dgm:cxn modelId="{36E3D2B9-FF6E-46FD-A379-5324FDFB5B9F}" type="presParOf" srcId="{158BFCA1-0DEC-4F7E-BC3D-1A302E4C045E}" destId="{2A6CE33D-1385-47DB-AC6E-6A41A5D3310D}" srcOrd="0" destOrd="0" presId="urn:microsoft.com/office/officeart/2005/8/layout/cycle2"/>
    <dgm:cxn modelId="{1440E625-08CB-4978-91C9-8D8CB4E8354B}" type="presParOf" srcId="{9FD4B47F-CC6D-46C9-ADB1-710DF7DE8FD3}" destId="{D2A81ECC-1AB6-4B1D-814F-6AACD3B74B04}" srcOrd="6" destOrd="0" presId="urn:microsoft.com/office/officeart/2005/8/layout/cycle2"/>
    <dgm:cxn modelId="{0740B931-7E4B-4571-969F-1C63E2684875}" type="presParOf" srcId="{9FD4B47F-CC6D-46C9-ADB1-710DF7DE8FD3}" destId="{F853C89F-5FB6-48B9-B3A1-12738E644BFB}" srcOrd="7" destOrd="0" presId="urn:microsoft.com/office/officeart/2005/8/layout/cycle2"/>
    <dgm:cxn modelId="{0E5D42F8-880D-4220-A68C-E3C417E030DF}" type="presParOf" srcId="{F853C89F-5FB6-48B9-B3A1-12738E644BFB}" destId="{07A50897-AD24-4F23-98C7-43037CBAA6E6}" srcOrd="0" destOrd="0" presId="urn:microsoft.com/office/officeart/2005/8/layout/cycle2"/>
    <dgm:cxn modelId="{0058A2F5-5403-4C31-9294-8D5B95DBFD4B}" type="presParOf" srcId="{9FD4B47F-CC6D-46C9-ADB1-710DF7DE8FD3}" destId="{DC932E3B-5B60-4D8B-A8CD-F166808E8621}" srcOrd="8" destOrd="0" presId="urn:microsoft.com/office/officeart/2005/8/layout/cycle2"/>
    <dgm:cxn modelId="{14AD783C-4680-4A10-A50D-E30A8B8156D0}" type="presParOf" srcId="{9FD4B47F-CC6D-46C9-ADB1-710DF7DE8FD3}" destId="{9AB5F2F9-8C3A-4B89-A88D-74563BB9E6E0}" srcOrd="9" destOrd="0" presId="urn:microsoft.com/office/officeart/2005/8/layout/cycle2"/>
    <dgm:cxn modelId="{33A5F859-C1EB-4692-AA72-6082A8EA24C7}" type="presParOf" srcId="{9AB5F2F9-8C3A-4B89-A88D-74563BB9E6E0}" destId="{86DF246E-38BC-431B-8E20-7561C719951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DEDB66-434B-494C-8D9A-B2D910174EED}">
      <dsp:nvSpPr>
        <dsp:cNvPr id="0" name=""/>
        <dsp:cNvSpPr/>
      </dsp:nvSpPr>
      <dsp:spPr>
        <a:xfrm>
          <a:off x="2593241" y="0"/>
          <a:ext cx="2286143" cy="1438894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latin typeface="Times New Roman" pitchFamily="18" charset="0"/>
              <a:cs typeface="Times New Roman" pitchFamily="18" charset="0"/>
            </a:rPr>
            <a:t>получать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93241" y="0"/>
        <a:ext cx="2286143" cy="1438894"/>
      </dsp:txXfrm>
    </dsp:sp>
    <dsp:sp modelId="{968EBB7C-1393-4707-B01D-EA0B81A5713A}">
      <dsp:nvSpPr>
        <dsp:cNvPr id="0" name=""/>
        <dsp:cNvSpPr/>
      </dsp:nvSpPr>
      <dsp:spPr>
        <a:xfrm rot="2162117">
          <a:off x="4522411" y="1106410"/>
          <a:ext cx="159186" cy="485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2162117">
        <a:off x="4522411" y="1106410"/>
        <a:ext cx="159186" cy="485626"/>
      </dsp:txXfrm>
    </dsp:sp>
    <dsp:sp modelId="{EA6862CC-D958-4C14-9ED9-CC735D01ACF7}">
      <dsp:nvSpPr>
        <dsp:cNvPr id="0" name=""/>
        <dsp:cNvSpPr/>
      </dsp:nvSpPr>
      <dsp:spPr>
        <a:xfrm>
          <a:off x="4304873" y="1272218"/>
          <a:ext cx="2360462" cy="1438894"/>
        </a:xfrm>
        <a:prstGeom prst="ellipse">
          <a:avLst/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latin typeface="Times New Roman" pitchFamily="18" charset="0"/>
              <a:cs typeface="Times New Roman" pitchFamily="18" charset="0"/>
            </a:rPr>
            <a:t>хранить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04873" y="1272218"/>
        <a:ext cx="2360462" cy="1438894"/>
      </dsp:txXfrm>
    </dsp:sp>
    <dsp:sp modelId="{E9240A08-97C5-40A2-B3AB-E550C805309C}">
      <dsp:nvSpPr>
        <dsp:cNvPr id="0" name=""/>
        <dsp:cNvSpPr/>
      </dsp:nvSpPr>
      <dsp:spPr>
        <a:xfrm rot="6480000">
          <a:off x="4973782" y="2768137"/>
          <a:ext cx="360273" cy="485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6480000">
        <a:off x="4973782" y="2768137"/>
        <a:ext cx="360273" cy="485626"/>
      </dsp:txXfrm>
    </dsp:sp>
    <dsp:sp modelId="{F62C039B-F2A9-4D99-A74A-16C91E704EC2}">
      <dsp:nvSpPr>
        <dsp:cNvPr id="0" name=""/>
        <dsp:cNvSpPr/>
      </dsp:nvSpPr>
      <dsp:spPr>
        <a:xfrm>
          <a:off x="3747750" y="3327304"/>
          <a:ext cx="2139232" cy="1438894"/>
        </a:xfrm>
        <a:prstGeom prst="ellipse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обрабатывать</a:t>
          </a:r>
          <a:endParaRPr lang="ru-RU" sz="1900" kern="1200" dirty="0"/>
        </a:p>
      </dsp:txBody>
      <dsp:txXfrm>
        <a:off x="3747750" y="3327304"/>
        <a:ext cx="2139232" cy="1438894"/>
      </dsp:txXfrm>
    </dsp:sp>
    <dsp:sp modelId="{158BFCA1-0DEC-4F7E-BC3D-1A302E4C045E}">
      <dsp:nvSpPr>
        <dsp:cNvPr id="0" name=""/>
        <dsp:cNvSpPr/>
      </dsp:nvSpPr>
      <dsp:spPr>
        <a:xfrm>
          <a:off x="3755675" y="3803938"/>
          <a:ext cx="19091" cy="485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3755675" y="3803938"/>
        <a:ext cx="19091" cy="485626"/>
      </dsp:txXfrm>
    </dsp:sp>
    <dsp:sp modelId="{D2A81ECC-1AB6-4B1D-814F-6AACD3B74B04}">
      <dsp:nvSpPr>
        <dsp:cNvPr id="0" name=""/>
        <dsp:cNvSpPr/>
      </dsp:nvSpPr>
      <dsp:spPr>
        <a:xfrm>
          <a:off x="1529270" y="3327304"/>
          <a:ext cx="2254502" cy="1438894"/>
        </a:xfrm>
        <a:prstGeom prst="ellipse">
          <a:avLst/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обмениваться</a:t>
          </a:r>
          <a:endParaRPr lang="ru-RU" sz="1900" kern="1200" dirty="0"/>
        </a:p>
      </dsp:txBody>
      <dsp:txXfrm>
        <a:off x="1529270" y="3327304"/>
        <a:ext cx="2254502" cy="1438894"/>
      </dsp:txXfrm>
    </dsp:sp>
    <dsp:sp modelId="{F853C89F-5FB6-48B9-B3A1-12738E644BFB}">
      <dsp:nvSpPr>
        <dsp:cNvPr id="0" name=""/>
        <dsp:cNvSpPr/>
      </dsp:nvSpPr>
      <dsp:spPr>
        <a:xfrm rot="15120000">
          <a:off x="2146163" y="2786540"/>
          <a:ext cx="359572" cy="485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5120000">
        <a:off x="2146163" y="2786540"/>
        <a:ext cx="359572" cy="485626"/>
      </dsp:txXfrm>
    </dsp:sp>
    <dsp:sp modelId="{DC932E3B-5B60-4D8B-A8CD-F166808E8621}">
      <dsp:nvSpPr>
        <dsp:cNvPr id="0" name=""/>
        <dsp:cNvSpPr/>
      </dsp:nvSpPr>
      <dsp:spPr>
        <a:xfrm>
          <a:off x="823495" y="1272218"/>
          <a:ext cx="2330576" cy="1438894"/>
        </a:xfrm>
        <a:prstGeom prst="ellipse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передавать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23495" y="1272218"/>
        <a:ext cx="2330576" cy="1438894"/>
      </dsp:txXfrm>
    </dsp:sp>
    <dsp:sp modelId="{9AB5F2F9-8C3A-4B89-A88D-74563BB9E6E0}">
      <dsp:nvSpPr>
        <dsp:cNvPr id="0" name=""/>
        <dsp:cNvSpPr/>
      </dsp:nvSpPr>
      <dsp:spPr>
        <a:xfrm rot="19436701">
          <a:off x="2781194" y="1113206"/>
          <a:ext cx="161432" cy="485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9436701">
        <a:off x="2781194" y="1113206"/>
        <a:ext cx="161432" cy="4856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74AB4D5-A3D2-4C8A-97FD-48AD831F7C38}" type="datetimeFigureOut">
              <a:rPr lang="ru-RU"/>
              <a:pPr>
                <a:defRPr/>
              </a:pPr>
              <a:t>24.06.2012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6F196E8-A8E6-4F03-93F1-E843C510B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95515-4E94-440B-9427-420F284F075B}" type="datetime1">
              <a:rPr lang="ru-RU"/>
              <a:pPr>
                <a:defRPr/>
              </a:pPr>
              <a:t>24.06.2012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2A72C-7EC8-4748-B713-91FAF00B73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9FA73-0B80-4C71-A0F0-ABB70DFB4748}" type="datetime1">
              <a:rPr lang="ru-RU"/>
              <a:pPr>
                <a:defRPr/>
              </a:pPr>
              <a:t>24.06.2012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DBB0F-1C8B-4B5D-A36C-285625319B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1FE56-98DF-4027-B60F-A89080E19DB4}" type="datetime1">
              <a:rPr lang="ru-RU"/>
              <a:pPr>
                <a:defRPr/>
              </a:pPr>
              <a:t>24.06.2012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C6BFF-04D0-46FB-8960-69926A7F79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2010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©Bolgova N A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BF30E78-9321-4DB6-A0C1-4209AEB89B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0F252-05C7-4656-BB26-801C816BC8C5}" type="datetime1">
              <a:rPr lang="ru-RU"/>
              <a:pPr>
                <a:defRPr/>
              </a:pPr>
              <a:t>24.06.2012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9DFE0-B52D-4A30-8B7F-8DABA9486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445CE-5397-42A8-BEC4-B6A3D6C8D487}" type="datetime1">
              <a:rPr lang="ru-RU"/>
              <a:pPr>
                <a:defRPr/>
              </a:pPr>
              <a:t>24.06.2012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396EE-0A53-48B6-8783-3F94E1F6E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505A3-2385-4306-BEE1-527CAF3BD9E4}" type="datetime1">
              <a:rPr lang="ru-RU"/>
              <a:pPr>
                <a:defRPr/>
              </a:pPr>
              <a:t>24.06.2012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05FC8-CA76-4D8B-94A4-82CA531DEB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82C9B-CB56-4F3C-AF93-3F4601B7E6F1}" type="datetime1">
              <a:rPr lang="ru-RU"/>
              <a:pPr>
                <a:defRPr/>
              </a:pPr>
              <a:t>24.06.2012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F12AE-CE7A-4BEE-8E63-0F4CC79565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AE515-8BC4-4408-917F-8044BE8C6963}" type="datetime1">
              <a:rPr lang="ru-RU"/>
              <a:pPr>
                <a:defRPr/>
              </a:pPr>
              <a:t>24.06.2012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5FA1E-8C98-4559-BF55-15A1446385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3F1CF-51F7-4AC3-92D9-3E64DAA6A9FA}" type="datetime1">
              <a:rPr lang="ru-RU"/>
              <a:pPr>
                <a:defRPr/>
              </a:pPr>
              <a:t>24.06.2012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56537-42FA-4E21-8EE4-07021A55DF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3F6C1-5DF7-4176-9610-FBE6B22CF27A}" type="datetime1">
              <a:rPr lang="ru-RU"/>
              <a:pPr>
                <a:defRPr/>
              </a:pPr>
              <a:t>24.06.2012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9EE9F-E052-49F5-B569-E264FE37E6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ACAD4-58BA-4C4F-B5A6-F84257EB6665}" type="datetime1">
              <a:rPr lang="ru-RU"/>
              <a:pPr>
                <a:defRPr/>
              </a:pPr>
              <a:t>24.06.2012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94EC8-1718-486F-86A2-5C99F18C97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D2E758-CF7C-41E1-9338-457C8174FB42}" type="datetime1">
              <a:rPr lang="ru-RU"/>
              <a:pPr>
                <a:defRPr/>
              </a:pPr>
              <a:t>24.06.2012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F0F59C-BFCE-4D00-B3B6-7338C9EBB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H:\Documents and Settings\Aida\Рабочий стол\текстуры и фоны, клипарты\Scool_objekts\scool (56).png"/>
          <p:cNvPicPr>
            <a:picLocks noChangeAspect="1" noChangeArrowheads="1"/>
          </p:cNvPicPr>
          <p:nvPr/>
        </p:nvPicPr>
        <p:blipFill>
          <a:blip r:embed="rId2" cstate="screen">
            <a:lum bright="72000"/>
          </a:blip>
          <a:srcRect/>
          <a:stretch>
            <a:fillRect/>
          </a:stretch>
        </p:blipFill>
        <p:spPr bwMode="auto">
          <a:xfrm>
            <a:off x="2428875" y="1500188"/>
            <a:ext cx="3929063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428875"/>
            <a:ext cx="7772400" cy="1470025"/>
          </a:xfrm>
        </p:spPr>
        <p:txBody>
          <a:bodyPr/>
          <a:lstStyle/>
          <a:p>
            <a:pPr eaLnBrk="1" hangingPunct="1"/>
            <a:r>
              <a:rPr lang="ru-RU" sz="4800" dirty="0" smtClean="0">
                <a:latin typeface="Arial" charset="0"/>
                <a:cs typeface="Arial" charset="0"/>
              </a:rPr>
              <a:t>                               </a:t>
            </a:r>
          </a:p>
        </p:txBody>
      </p:sp>
      <p:pic>
        <p:nvPicPr>
          <p:cNvPr id="2053" name="Picture 3" descr="H:\Documents and Settings\Aida\Рабочий стол\текстуры и фоны, клипарты\новые шаблончики\32155m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3" descr="H:\Documents and Settings\Aida\Рабочий стол\текстуры и фоны, клипарты\новеньки картинки\ufficio019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890063">
            <a:off x="6607175" y="3948113"/>
            <a:ext cx="666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 rot="920410">
            <a:off x="602538" y="2366964"/>
            <a:ext cx="7794954" cy="295465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мире информатики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Приемником знаковой информации может быть только человек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72A909B-BBEF-430F-966A-87AC261A4520}" type="datetime1">
              <a:rPr lang="ru-RU"/>
              <a:pPr>
                <a:defRPr/>
              </a:pPr>
              <a:t>24.06.2012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685327-85FB-4912-BE94-A0DBE12F1D43}" type="slidenum">
              <a:rPr lang="ru-RU"/>
              <a:pPr>
                <a:defRPr/>
              </a:pPr>
              <a:t>2</a:t>
            </a:fld>
            <a:endParaRPr lang="ru-RU"/>
          </a:p>
        </p:txBody>
      </p:sp>
      <p:pic>
        <p:nvPicPr>
          <p:cNvPr id="3078" name="Picture 6" descr="E:\ИЗО\плакаты школа\x_cd4405a1 - копия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419872" y="2132856"/>
            <a:ext cx="2448272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Овал 7"/>
          <p:cNvSpPr/>
          <p:nvPr/>
        </p:nvSpPr>
        <p:spPr>
          <a:xfrm>
            <a:off x="323850" y="2852738"/>
            <a:ext cx="2376488" cy="11525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слово</a:t>
            </a:r>
          </a:p>
        </p:txBody>
      </p:sp>
      <p:sp>
        <p:nvSpPr>
          <p:cNvPr id="9" name="Овал 8"/>
          <p:cNvSpPr/>
          <p:nvPr/>
        </p:nvSpPr>
        <p:spPr>
          <a:xfrm>
            <a:off x="6516688" y="2708275"/>
            <a:ext cx="2447925" cy="122555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рисунок</a:t>
            </a:r>
          </a:p>
        </p:txBody>
      </p:sp>
      <p:sp>
        <p:nvSpPr>
          <p:cNvPr id="10" name="Овал 9"/>
          <p:cNvSpPr/>
          <p:nvPr/>
        </p:nvSpPr>
        <p:spPr>
          <a:xfrm>
            <a:off x="2987675" y="5300663"/>
            <a:ext cx="2879725" cy="11525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текст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E687E2F-EA37-4C6F-940D-C9350E26CD9F}" type="datetime1">
              <a:rPr lang="ru-RU" smtClean="0"/>
              <a:pPr>
                <a:defRPr/>
              </a:pPr>
              <a:t>24.06.2012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B31A97-462C-4BCE-ACBE-CD0BE4F29AD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graphicFrame>
        <p:nvGraphicFramePr>
          <p:cNvPr id="5" name="Схема 4"/>
          <p:cNvGraphicFramePr/>
          <p:nvPr/>
        </p:nvGraphicFramePr>
        <p:xfrm>
          <a:off x="899592" y="1124744"/>
          <a:ext cx="7488832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EA41A58-9D9E-4AF0-A2B1-11871BF5E868}" type="datetime1">
              <a:rPr lang="ru-RU" smtClean="0"/>
              <a:pPr>
                <a:defRPr/>
              </a:pPr>
              <a:t>24.06.2012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BB989E-2996-4917-B567-4B930ED46DA6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6214" y="2967335"/>
            <a:ext cx="833157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Носители 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2010</a:t>
            </a:r>
          </a:p>
        </p:txBody>
      </p:sp>
      <p:sp>
        <p:nvSpPr>
          <p:cNvPr id="25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©Bolgova N A</a:t>
            </a:r>
          </a:p>
        </p:txBody>
      </p:sp>
      <p:sp>
        <p:nvSpPr>
          <p:cNvPr id="26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878D4-01E9-48C1-BF5E-A8A1367BAB31}" type="slidenum">
              <a:rPr lang="ru-RU"/>
              <a:pPr/>
              <a:t>5</a:t>
            </a:fld>
            <a:endParaRPr lang="ru-RU"/>
          </a:p>
        </p:txBody>
      </p:sp>
      <p:pic>
        <p:nvPicPr>
          <p:cNvPr id="88068" name="Picture 4" descr="s24-1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screen">
            <a:lum bright="18000"/>
          </a:blip>
          <a:srcRect/>
          <a:stretch>
            <a:fillRect/>
          </a:stretch>
        </p:blipFill>
        <p:spPr>
          <a:xfrm>
            <a:off x="6000760" y="4500570"/>
            <a:ext cx="2611437" cy="1514475"/>
          </a:xfrm>
          <a:noFill/>
          <a:ln/>
        </p:spPr>
      </p:pic>
      <p:pic>
        <p:nvPicPr>
          <p:cNvPr id="88081" name="Picture 17" descr="1104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714612" y="1142984"/>
            <a:ext cx="3143272" cy="3143272"/>
          </a:xfrm>
          <a:noFill/>
          <a:ln/>
        </p:spPr>
      </p:pic>
      <p:sp>
        <p:nvSpPr>
          <p:cNvPr id="88077" name="Text Box 13"/>
          <p:cNvSpPr txBox="1">
            <a:spLocks noChangeArrowheads="1"/>
          </p:cNvSpPr>
          <p:nvPr/>
        </p:nvSpPr>
        <p:spPr bwMode="auto">
          <a:xfrm>
            <a:off x="4714876" y="1643050"/>
            <a:ext cx="115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996600"/>
                </a:solidFill>
              </a:rPr>
              <a:t>КАМЕНЬ</a:t>
            </a:r>
          </a:p>
        </p:txBody>
      </p:sp>
      <p:sp>
        <p:nvSpPr>
          <p:cNvPr id="88078" name="Text Box 14"/>
          <p:cNvSpPr txBox="1">
            <a:spLocks noChangeArrowheads="1"/>
          </p:cNvSpPr>
          <p:nvPr/>
        </p:nvSpPr>
        <p:spPr bwMode="auto">
          <a:xfrm>
            <a:off x="6715140" y="4071942"/>
            <a:ext cx="115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996600"/>
                </a:solidFill>
              </a:rPr>
              <a:t>БЕРЁСТА</a:t>
            </a:r>
          </a:p>
        </p:txBody>
      </p:sp>
      <p:sp>
        <p:nvSpPr>
          <p:cNvPr id="88082" name="Rectangle 18"/>
          <p:cNvSpPr>
            <a:spLocks noChangeArrowheads="1"/>
          </p:cNvSpPr>
          <p:nvPr/>
        </p:nvSpPr>
        <p:spPr bwMode="auto">
          <a:xfrm>
            <a:off x="1000100" y="357166"/>
            <a:ext cx="712787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Первые </a:t>
            </a:r>
            <a:r>
              <a:rPr lang="ru-RU" sz="2400" b="1" dirty="0">
                <a:solidFill>
                  <a:srgbClr val="CC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носители информации</a:t>
            </a:r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395536" y="692696"/>
            <a:ext cx="2071670" cy="3357586"/>
            <a:chOff x="158" y="2478"/>
            <a:chExt cx="1012" cy="1706"/>
          </a:xfrm>
        </p:grpSpPr>
        <p:pic>
          <p:nvPicPr>
            <p:cNvPr id="88083" name="Picture 19" descr="IMG_0011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40" y="2523"/>
              <a:ext cx="830" cy="166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88084" name="Rectangle 20"/>
            <p:cNvSpPr>
              <a:spLocks noChangeArrowheads="1"/>
            </p:cNvSpPr>
            <p:nvPr/>
          </p:nvSpPr>
          <p:spPr bwMode="auto">
            <a:xfrm>
              <a:off x="158" y="2478"/>
              <a:ext cx="454" cy="27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3" name="Picture 6" descr="кипро-минойская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72198" y="1571612"/>
            <a:ext cx="2422525" cy="1990727"/>
          </a:xfrm>
          <a:prstGeom prst="rect">
            <a:avLst/>
          </a:prstGeom>
          <a:noFill/>
        </p:spPr>
      </p:pic>
      <p:pic>
        <p:nvPicPr>
          <p:cNvPr id="14" name="Picture 10" descr="12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71736" y="4286256"/>
            <a:ext cx="3214710" cy="2162173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8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8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8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7" grpId="0"/>
      <p:bldP spid="880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Случайные источники информации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70F252-05C7-4656-BB26-801C816BC8C5}" type="datetime1">
              <a:rPr lang="ru-RU" smtClean="0"/>
              <a:pPr>
                <a:defRPr/>
              </a:pPr>
              <a:t>24.06.2012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89DFE0-B52D-4A30-8B7F-8DABA9486A20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1960563" y="3286124"/>
            <a:ext cx="2036762" cy="2847976"/>
            <a:chOff x="1235" y="935"/>
            <a:chExt cx="1283" cy="2929"/>
          </a:xfrm>
        </p:grpSpPr>
        <p:pic>
          <p:nvPicPr>
            <p:cNvPr id="7" name="Picture 3" descr="PAWPRINT"/>
            <p:cNvPicPr>
              <a:picLocks noChangeAspect="1" noChangeArrowheads="1"/>
            </p:cNvPicPr>
            <p:nvPr/>
          </p:nvPicPr>
          <p:blipFill>
            <a:blip r:embed="rId2" cstate="screen">
              <a:lum bright="-30000" contrast="42000"/>
            </a:blip>
            <a:srcRect/>
            <a:stretch>
              <a:fillRect/>
            </a:stretch>
          </p:blipFill>
          <p:spPr bwMode="auto">
            <a:xfrm rot="-2163585">
              <a:off x="1235" y="2810"/>
              <a:ext cx="649" cy="719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8" name="Picture 5" descr="PAWPRINT"/>
            <p:cNvPicPr>
              <a:picLocks noChangeAspect="1" noChangeArrowheads="1"/>
            </p:cNvPicPr>
            <p:nvPr/>
          </p:nvPicPr>
          <p:blipFill>
            <a:blip r:embed="rId3" cstate="screen">
              <a:lum bright="-30000" contrast="42000"/>
            </a:blip>
            <a:srcRect/>
            <a:stretch>
              <a:fillRect/>
            </a:stretch>
          </p:blipFill>
          <p:spPr bwMode="auto">
            <a:xfrm rot="2481033">
              <a:off x="1498" y="3496"/>
              <a:ext cx="409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6" descr="PAWPRINT"/>
            <p:cNvPicPr>
              <a:picLocks noChangeAspect="1" noChangeArrowheads="1"/>
            </p:cNvPicPr>
            <p:nvPr/>
          </p:nvPicPr>
          <p:blipFill>
            <a:blip r:embed="rId2" cstate="screen">
              <a:lum bright="-30000" contrast="42000"/>
            </a:blip>
            <a:srcRect/>
            <a:stretch>
              <a:fillRect/>
            </a:stretch>
          </p:blipFill>
          <p:spPr bwMode="auto">
            <a:xfrm rot="-1231296">
              <a:off x="1858" y="3001"/>
              <a:ext cx="368" cy="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7" descr="PAWPRINT"/>
            <p:cNvPicPr>
              <a:picLocks noChangeAspect="1" noChangeArrowheads="1"/>
            </p:cNvPicPr>
            <p:nvPr/>
          </p:nvPicPr>
          <p:blipFill>
            <a:blip r:embed="rId3" cstate="screen">
              <a:lum bright="-30000" contrast="42000"/>
            </a:blip>
            <a:srcRect/>
            <a:stretch>
              <a:fillRect/>
            </a:stretch>
          </p:blipFill>
          <p:spPr bwMode="auto">
            <a:xfrm rot="1937827">
              <a:off x="2043" y="2499"/>
              <a:ext cx="409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8" descr="PAWPRINT"/>
            <p:cNvPicPr>
              <a:picLocks noChangeAspect="1" noChangeArrowheads="1"/>
            </p:cNvPicPr>
            <p:nvPr/>
          </p:nvPicPr>
          <p:blipFill>
            <a:blip r:embed="rId3" cstate="screen">
              <a:lum bright="-30000" contrast="42000"/>
            </a:blip>
            <a:srcRect/>
            <a:stretch>
              <a:fillRect/>
            </a:stretch>
          </p:blipFill>
          <p:spPr bwMode="auto">
            <a:xfrm>
              <a:off x="2109" y="1933"/>
              <a:ext cx="409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9" descr="PAWPRINT"/>
            <p:cNvPicPr>
              <a:picLocks noChangeAspect="1" noChangeArrowheads="1"/>
            </p:cNvPicPr>
            <p:nvPr/>
          </p:nvPicPr>
          <p:blipFill>
            <a:blip r:embed="rId3" cstate="screen">
              <a:lum bright="-30000" contrast="42000"/>
            </a:blip>
            <a:srcRect/>
            <a:stretch>
              <a:fillRect/>
            </a:stretch>
          </p:blipFill>
          <p:spPr bwMode="auto">
            <a:xfrm rot="-819543">
              <a:off x="2020" y="1348"/>
              <a:ext cx="409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0" descr="PAWPRINT"/>
            <p:cNvPicPr>
              <a:picLocks noChangeAspect="1" noChangeArrowheads="1"/>
            </p:cNvPicPr>
            <p:nvPr/>
          </p:nvPicPr>
          <p:blipFill>
            <a:blip r:embed="rId3" cstate="screen">
              <a:lum bright="-12000" contrast="42000"/>
            </a:blip>
            <a:srcRect/>
            <a:stretch>
              <a:fillRect/>
            </a:stretch>
          </p:blipFill>
          <p:spPr bwMode="auto">
            <a:xfrm rot="1621012">
              <a:off x="1701" y="935"/>
              <a:ext cx="409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" name="Picture 2" descr="30012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24000"/>
          </a:blip>
          <a:srcRect l="1808"/>
          <a:stretch>
            <a:fillRect/>
          </a:stretch>
        </p:blipFill>
        <p:spPr>
          <a:xfrm>
            <a:off x="4648200" y="1484313"/>
            <a:ext cx="4038600" cy="2193925"/>
          </a:xfrm>
          <a:prstGeom prst="rect">
            <a:avLst/>
          </a:prstGeom>
          <a:noFill/>
          <a:ln/>
        </p:spPr>
      </p:pic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5929322" y="6072206"/>
            <a:ext cx="18542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996600"/>
                </a:solidFill>
              </a:rPr>
              <a:t>ПЕСОК</a:t>
            </a: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1643042" y="4000504"/>
            <a:ext cx="115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996600"/>
                </a:solidFill>
              </a:rPr>
              <a:t>ЗЕМЛЯ</a:t>
            </a:r>
          </a:p>
        </p:txBody>
      </p:sp>
      <p:pic>
        <p:nvPicPr>
          <p:cNvPr id="1026" name="Picture 2" descr="C:\Documents and Settings\1\Рабочий стол\view_q5Q1JjCKeSVDJd9XST0AQp9fJsCqPaT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353826" y="4071943"/>
            <a:ext cx="2267884" cy="1928826"/>
          </a:xfrm>
          <a:prstGeom prst="rect">
            <a:avLst/>
          </a:prstGeom>
          <a:noFill/>
        </p:spPr>
      </p:pic>
      <p:pic>
        <p:nvPicPr>
          <p:cNvPr id="1027" name="Picture 3" descr="C:\Documents and Settings\1\Рабочий стол\i (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492380">
            <a:off x="4785251" y="4035388"/>
            <a:ext cx="1481399" cy="2020090"/>
          </a:xfrm>
          <a:prstGeom prst="rect">
            <a:avLst/>
          </a:prstGeom>
          <a:noFill/>
        </p:spPr>
      </p:pic>
      <p:pic>
        <p:nvPicPr>
          <p:cNvPr id="1028" name="Picture 4" descr="C:\Documents and Settings\1\Рабочий стол\1278447289_moskva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42910" y="1500174"/>
            <a:ext cx="1905763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Специальные носители информации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9AE515-8BC4-4408-917F-8044BE8C6963}" type="datetime1">
              <a:rPr lang="ru-RU" smtClean="0"/>
              <a:pPr>
                <a:defRPr/>
              </a:pPr>
              <a:t>24.06.2012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A5FA1E-8C98-4559-BF55-15A144638553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7" name="Picture 10" descr="DISK3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1878997">
            <a:off x="1407139" y="1538208"/>
            <a:ext cx="2051200" cy="2141196"/>
          </a:xfrm>
          <a:prstGeom prst="rect">
            <a:avLst/>
          </a:prstGeom>
          <a:noFill/>
          <a:ln/>
        </p:spPr>
      </p:pic>
      <p:pic>
        <p:nvPicPr>
          <p:cNvPr id="8" name="Picture 5" descr="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461984">
            <a:off x="5202514" y="1685247"/>
            <a:ext cx="2546870" cy="2221161"/>
          </a:xfrm>
          <a:prstGeom prst="rect">
            <a:avLst/>
          </a:prstGeom>
          <a:noFill/>
        </p:spPr>
      </p:pic>
      <p:pic>
        <p:nvPicPr>
          <p:cNvPr id="9" name="Picture 26" descr="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95080" y="3933056"/>
            <a:ext cx="2873064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35" descr="кассета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388" y="4643446"/>
            <a:ext cx="1939929" cy="1368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9AE515-8BC4-4408-917F-8044BE8C6963}" type="datetime1">
              <a:rPr lang="ru-RU" smtClean="0"/>
              <a:pPr>
                <a:defRPr/>
              </a:pPr>
              <a:t>24.06.2012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A5FA1E-8C98-4559-BF55-15A144638553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786050" y="2643182"/>
            <a:ext cx="3429024" cy="192882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357554" y="5143488"/>
            <a:ext cx="2500330" cy="171451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бумага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643702" y="3857628"/>
            <a:ext cx="2214578" cy="171451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снег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85720" y="3786190"/>
            <a:ext cx="2285984" cy="171451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дерево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85720" y="1428736"/>
            <a:ext cx="2214578" cy="171451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папирус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286116" y="357166"/>
            <a:ext cx="2286016" cy="171451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воздух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572264" y="1428736"/>
            <a:ext cx="2286048" cy="171451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камень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43240" y="3000372"/>
            <a:ext cx="27151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Носители  информации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23F1CF-51F7-4AC3-92D9-3E64DAA6A9FA}" type="datetime1">
              <a:rPr lang="ru-RU" smtClean="0"/>
              <a:pPr>
                <a:defRPr/>
              </a:pPr>
              <a:t>24.06.2012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B56537-42FA-4E21-8EE4-07021A55DF9B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664" y="908720"/>
            <a:ext cx="6264696" cy="442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к уроку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к уроку</Template>
  <TotalTime>62</TotalTime>
  <Words>62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презентация к уроку</vt:lpstr>
      <vt:lpstr>                               </vt:lpstr>
      <vt:lpstr>Приемником знаковой информации может быть только человек</vt:lpstr>
      <vt:lpstr>Слайд 3</vt:lpstr>
      <vt:lpstr>Слайд 4</vt:lpstr>
      <vt:lpstr>Слайд 5</vt:lpstr>
      <vt:lpstr>Случайные источники информации</vt:lpstr>
      <vt:lpstr>Специальные носители информации</vt:lpstr>
      <vt:lpstr>Слайд 8</vt:lpstr>
      <vt:lpstr>Слайд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малахова\</dc:creator>
  <dc:description>http://aida.ucoz.ru</dc:description>
  <cp:lastModifiedBy>света</cp:lastModifiedBy>
  <cp:revision>22</cp:revision>
  <dcterms:created xsi:type="dcterms:W3CDTF">2011-09-26T09:51:04Z</dcterms:created>
  <dcterms:modified xsi:type="dcterms:W3CDTF">2012-06-24T11:53:17Z</dcterms:modified>
</cp:coreProperties>
</file>