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4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6167F1C-AB9A-4B5B-80E7-B906273B80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96FBB-758A-47B0-8306-6A66C5A4B2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EF108-478F-4D88-B545-5333527C1C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8540750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1625" y="3963988"/>
            <a:ext cx="8540750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D4023DC9-5915-409F-826D-271F747737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C1519-91A1-4A99-9D41-EA1A7696EE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108EE-479E-4054-BC0B-986A705E69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6A1E0-C451-466C-B102-F1B715BAF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0EAD6-E786-4CA3-A838-0ACBF15C9F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2B911-803E-4908-917F-A0FA043DAE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4FA8D-C941-496D-B76D-A219A94F3F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56561-37D1-4032-A225-04A77FBA47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DDCE2-D923-4C35-9C43-951D0D30B9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E90419D-BAB7-4C36-8B27-CD69B8B2871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птицы</a:t>
            </a:r>
          </a:p>
        </p:txBody>
      </p:sp>
      <p:pic>
        <p:nvPicPr>
          <p:cNvPr id="512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04800" y="381000"/>
            <a:ext cx="8305800" cy="3810000"/>
          </a:xfrm>
        </p:spPr>
      </p:pic>
      <p:sp>
        <p:nvSpPr>
          <p:cNvPr id="512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01625" y="4579938"/>
            <a:ext cx="8540750" cy="15192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/>
              <a:t>Скоро белые метели</a:t>
            </a:r>
          </a:p>
          <a:p>
            <a:pPr algn="ctr">
              <a:buFont typeface="Wingdings" pitchFamily="2" charset="2"/>
              <a:buNone/>
            </a:pPr>
            <a:r>
              <a:rPr lang="ru-RU" sz="2800"/>
              <a:t>Снег поднимут от земли</a:t>
            </a:r>
          </a:p>
          <a:p>
            <a:pPr algn="ctr">
              <a:buFont typeface="Wingdings" pitchFamily="2" charset="2"/>
              <a:buNone/>
            </a:pPr>
            <a:r>
              <a:rPr lang="ru-RU" sz="2800"/>
              <a:t>Улетают, улетели, улетели журавли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/>
              <a:t>Не слыхать кукушки в роще,</a:t>
            </a:r>
            <a:br>
              <a:rPr lang="ru-RU" sz="1600" b="1"/>
            </a:br>
            <a:r>
              <a:rPr lang="ru-RU" sz="1600" b="1"/>
              <a:t>и </a:t>
            </a:r>
            <a:r>
              <a:rPr lang="ru-RU" sz="1800" b="1"/>
              <a:t>скворечник</a:t>
            </a:r>
            <a:r>
              <a:rPr lang="ru-RU" sz="1600" b="1"/>
              <a:t> опустел</a:t>
            </a:r>
            <a:br>
              <a:rPr lang="ru-RU" sz="1600" b="1"/>
            </a:br>
            <a:r>
              <a:rPr lang="ru-RU" sz="1600" b="1"/>
              <a:t>аист крыльями полощет-</a:t>
            </a:r>
            <a:br>
              <a:rPr lang="ru-RU" sz="1600" b="1"/>
            </a:br>
            <a:r>
              <a:rPr lang="ru-RU" sz="1600" b="1"/>
              <a:t>Улетает, улетел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5663" y="1676400"/>
            <a:ext cx="7275512" cy="4422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/>
              <a:t>Лист качается узорный</a:t>
            </a:r>
            <a:br>
              <a:rPr lang="ru-RU" sz="1600" b="1"/>
            </a:br>
            <a:r>
              <a:rPr lang="ru-RU" sz="1600" b="1"/>
              <a:t>В синей луже на воде</a:t>
            </a:r>
            <a:br>
              <a:rPr lang="ru-RU" sz="1600" b="1"/>
            </a:br>
            <a:r>
              <a:rPr lang="ru-RU" sz="1600" b="1"/>
              <a:t>Ходит грач с гречихой черной </a:t>
            </a:r>
            <a:br>
              <a:rPr lang="ru-RU" sz="1600" b="1"/>
            </a:br>
            <a:r>
              <a:rPr lang="ru-RU" sz="1600" b="1"/>
              <a:t>В огороде, по гряде </a:t>
            </a: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/>
              <a:t>Осыпаясь, пожелтели</a:t>
            </a:r>
            <a:br>
              <a:rPr lang="ru-RU" sz="1800" b="1"/>
            </a:br>
            <a:r>
              <a:rPr lang="ru-RU" sz="1800" b="1"/>
              <a:t>солнца редкие лучи</a:t>
            </a:r>
            <a:br>
              <a:rPr lang="ru-RU" sz="1800" b="1"/>
            </a:br>
            <a:r>
              <a:rPr lang="ru-RU" sz="1800" b="1"/>
              <a:t>Улетают, улетели, улетели и грачи</a:t>
            </a: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Перелетные птицы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/>
              <a:t>Перелет птиц</a:t>
            </a:r>
            <a:br>
              <a:rPr lang="ru-RU" sz="2400" b="1"/>
            </a:br>
            <a:r>
              <a:rPr lang="ru-RU" sz="2400" b="1"/>
              <a:t>Птичья дорога далека и полна опасностей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Перелет птиц</a:t>
            </a: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46</TotalTime>
  <Words>32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Облака</vt:lpstr>
      <vt:lpstr>птицы</vt:lpstr>
      <vt:lpstr>Не слыхать кукушки в роще, и скворечник опустел аист крыльями полощет- Улетает, улетел</vt:lpstr>
      <vt:lpstr>Лист качается узорный В синей луже на воде Ходит грач с гречихой черной  В огороде, по гряде </vt:lpstr>
      <vt:lpstr>Осыпаясь, пожелтели солнца редкие лучи Улетают, улетели, улетели и грачи</vt:lpstr>
      <vt:lpstr>Перелетные птицы</vt:lpstr>
      <vt:lpstr>Перелет птиц Птичья дорога далека и полна опасностей</vt:lpstr>
      <vt:lpstr>Перелет птиц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Алена</cp:lastModifiedBy>
  <cp:revision>5</cp:revision>
  <cp:lastPrinted>1601-01-01T00:00:00Z</cp:lastPrinted>
  <dcterms:created xsi:type="dcterms:W3CDTF">1601-01-01T00:00:00Z</dcterms:created>
  <dcterms:modified xsi:type="dcterms:W3CDTF">2012-06-25T07:26:52Z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