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3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660"/>
  </p:normalViewPr>
  <p:slideViewPr>
    <p:cSldViewPr>
      <p:cViewPr varScale="1">
        <p:scale>
          <a:sx n="78" d="100"/>
          <a:sy n="7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0ADBD-AAEA-4261-8257-DFFC0DC142DF}" type="datetimeFigureOut">
              <a:rPr lang="ru-RU" smtClean="0"/>
              <a:t>23.06.2012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8AA93-E8EC-49C4-AC4D-DD8171C619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19DD67F-F63F-4325-8C59-E0F15841538D}" type="datetimeFigureOut">
              <a:rPr lang="ru-RU" smtClean="0"/>
              <a:pPr/>
              <a:t>23.06.2012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AC9043-4276-4B4E-AA7B-778E1DADB2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>
    <p:cut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9.wav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2.wav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3.wav"/><Relationship Id="rId1" Type="http://schemas.openxmlformats.org/officeDocument/2006/relationships/tags" Target="../tags/tag4.xml"/><Relationship Id="rId5" Type="http://schemas.openxmlformats.org/officeDocument/2006/relationships/image" Target="../media/image6.pn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4.wav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3.wav"/><Relationship Id="rId5" Type="http://schemas.openxmlformats.org/officeDocument/2006/relationships/image" Target="../media/image9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4.wav"/><Relationship Id="rId1" Type="http://schemas.openxmlformats.org/officeDocument/2006/relationships/tags" Target="../tags/tag1.xm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tags" Target="../tags/tag2.xml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file:///C:\Users\&#1088;&#1072;&#1084;&#1079;&#1080;&#1103;\Desktop\&#1063;&#1077;&#1084;&#1091;%20&#1059;&#1095;&#1072;&#1090;%20&#1042;%20&#1064;&#1082;&#1086;&#1083;&#1077;%20.mp3" TargetMode="External"/><Relationship Id="rId1" Type="http://schemas.openxmlformats.org/officeDocument/2006/relationships/audio" Target="../media/audio6.wav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7.wav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8.wav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ММ</a:t>
            </a:r>
            <a:r>
              <a:rPr lang="en-US" dirty="0" smtClean="0"/>
              <a:t>V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080120"/>
          </a:xfrm>
        </p:spPr>
        <p:txBody>
          <a:bodyPr/>
          <a:lstStyle/>
          <a:p>
            <a:r>
              <a:rPr lang="ru-RU" dirty="0" smtClean="0"/>
              <a:t>МБОУ «СОШ №4 п.г.т. </a:t>
            </a:r>
            <a:r>
              <a:rPr lang="ru-RU" dirty="0" smtClean="0"/>
              <a:t>Кукмор»</a:t>
            </a:r>
            <a:r>
              <a:rPr lang="ru-RU" dirty="0" smtClean="0"/>
              <a:t>Кукморского района Республики Татарстан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 flipV="1">
            <a:off x="360103" y="548681"/>
            <a:ext cx="107441" cy="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6632"/>
            <a:ext cx="8315969" cy="544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286000" y="58847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04664"/>
            <a:ext cx="786984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  веселый дружный класс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851920" y="6007100"/>
            <a:ext cx="5063480" cy="23021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/>
              <a:t>Год закончили успешно </a:t>
            </a:r>
            <a:br>
              <a:rPr lang="ru-RU" sz="3600" dirty="0" smtClean="0"/>
            </a:br>
            <a:r>
              <a:rPr lang="ru-RU" sz="3600" dirty="0" smtClean="0"/>
              <a:t>И собравшись всей гурьбой </a:t>
            </a:r>
            <a:br>
              <a:rPr lang="ru-RU" sz="3600" dirty="0" smtClean="0"/>
            </a:br>
            <a:r>
              <a:rPr lang="ru-RU" sz="3600" dirty="0" smtClean="0"/>
              <a:t>Мы в поход спешим, конечно </a:t>
            </a:r>
            <a:br>
              <a:rPr lang="ru-RU" sz="3600" dirty="0" smtClean="0"/>
            </a:br>
            <a:r>
              <a:rPr lang="ru-RU" sz="3600" dirty="0" smtClean="0"/>
              <a:t>Чтоб изведать край родной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620688"/>
            <a:ext cx="549552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~PP2910.WAV">
            <a:hlinkClick r:id="" action="ppaction://media"/>
          </p:cNvPr>
          <p:cNvPicPr>
            <a:picLocks noRot="1" noChangeAspect="1"/>
          </p:cNvPicPr>
          <p:nvPr>
            <a:wavAudioFile r:embed="rId1" name="~PP2910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32656"/>
            <a:ext cx="792088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~PP3629.WAV">
            <a:hlinkClick r:id="" action="ppaction://media"/>
          </p:cNvPr>
          <p:cNvPicPr>
            <a:picLocks noRot="1" noChangeAspect="1"/>
          </p:cNvPicPr>
          <p:nvPr>
            <a:wavAudioFile r:embed="rId1" name="~PP3629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04664"/>
            <a:ext cx="8640960" cy="551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~PP283.WAV">
            <a:hlinkClick r:id="" action="ppaction://media"/>
          </p:cNvPr>
          <p:cNvPicPr>
            <a:picLocks noRot="1" noChangeAspect="1"/>
          </p:cNvPicPr>
          <p:nvPr>
            <a:wavAudioFile r:embed="rId1" name="~PP283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76672"/>
            <a:ext cx="842493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~PP3814.WAV">
            <a:hlinkClick r:id="" action="ppaction://media"/>
          </p:cNvPr>
          <p:cNvPicPr>
            <a:picLocks noRot="1" noChangeAspect="1"/>
          </p:cNvPicPr>
          <p:nvPr>
            <a:wavAudioFile r:embed="rId2" name="~PP3814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476672"/>
            <a:ext cx="8352928" cy="5976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~PP216.WAV">
            <a:hlinkClick r:id="" action="ppaction://media"/>
          </p:cNvPr>
          <p:cNvPicPr>
            <a:picLocks noRot="1" noChangeAspect="1"/>
          </p:cNvPicPr>
          <p:nvPr>
            <a:wavAudioFile r:embed="rId2" name="~PP216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04664"/>
            <a:ext cx="813690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~PP3294.WAV">
            <a:hlinkClick r:id="" action="ppaction://media"/>
          </p:cNvPr>
          <p:cNvPicPr>
            <a:picLocks noRot="1" noChangeAspect="1"/>
          </p:cNvPicPr>
          <p:nvPr>
            <a:wavAudioFile r:embed="rId2" name="~PP3294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76672"/>
            <a:ext cx="8136904" cy="59766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~PP2354.WAV">
            <a:hlinkClick r:id="" action="ppaction://media"/>
          </p:cNvPr>
          <p:cNvPicPr>
            <a:picLocks noRot="1" noChangeAspect="1"/>
          </p:cNvPicPr>
          <p:nvPr>
            <a:wavAudioFile r:embed="rId1" name="~PP2354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8280920" cy="604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8352928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34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0"/>
            <a:ext cx="8136904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а класс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229.WAV">
            <a:hlinkClick r:id="" action="ppaction://media"/>
          </p:cNvPr>
          <p:cNvPicPr>
            <a:picLocks noRot="1" noChangeAspect="1"/>
          </p:cNvPicPr>
          <p:nvPr>
            <a:wavAudioFile r:embed="rId1" name="~PP229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04664"/>
            <a:ext cx="8064896" cy="589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965504" y="764704"/>
            <a:ext cx="7992888" cy="574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34357" y="548680"/>
            <a:ext cx="787529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 новых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встреч=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348880"/>
            <a:ext cx="525658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800" dirty="0" smtClean="0"/>
              <a:t>Звезды мы все яркие </a:t>
            </a:r>
            <a:br>
              <a:rPr lang="ru-RU" sz="2800" dirty="0" smtClean="0"/>
            </a:br>
            <a:r>
              <a:rPr lang="ru-RU" sz="2800" dirty="0" smtClean="0"/>
              <a:t>И таланты классные </a:t>
            </a:r>
            <a:br>
              <a:rPr lang="ru-RU" sz="2800" dirty="0" smtClean="0"/>
            </a:br>
            <a:r>
              <a:rPr lang="ru-RU" sz="2800" dirty="0" smtClean="0"/>
              <a:t>И станцуем, и споем </a:t>
            </a:r>
            <a:br>
              <a:rPr lang="ru-RU" sz="2800" dirty="0" smtClean="0"/>
            </a:br>
            <a:r>
              <a:rPr lang="ru-RU" sz="2800" dirty="0" smtClean="0"/>
              <a:t>И всю грусть мы разобьем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007268"/>
            <a:ext cx="5567536" cy="494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1261.WAV">
            <a:hlinkClick r:id="" action="ppaction://media"/>
          </p:cNvPr>
          <p:cNvPicPr>
            <a:picLocks noRot="1" noChangeAspect="1"/>
          </p:cNvPicPr>
          <p:nvPr>
            <a:wavAudioFile r:embed="rId1" name="~PP1261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800" dirty="0" smtClean="0"/>
              <a:t>Решать, готовы любые задачи</a:t>
            </a:r>
            <a:br>
              <a:rPr lang="ru-RU" sz="2800" dirty="0" smtClean="0"/>
            </a:br>
            <a:r>
              <a:rPr lang="ru-RU" sz="2800" dirty="0" smtClean="0"/>
              <a:t>Идти, готовы вперед и вперед </a:t>
            </a:r>
            <a:br>
              <a:rPr lang="ru-RU" sz="2800" dirty="0" smtClean="0"/>
            </a:br>
            <a:r>
              <a:rPr lang="ru-RU" sz="2800" dirty="0" smtClean="0"/>
              <a:t>Мы знаем тот, кто не хнычет, не плачет </a:t>
            </a:r>
            <a:br>
              <a:rPr lang="ru-RU" sz="2800" dirty="0" smtClean="0"/>
            </a:br>
            <a:r>
              <a:rPr lang="ru-RU" sz="2800" dirty="0" smtClean="0"/>
              <a:t>Тот никогда и нигде не пропадет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1007268"/>
            <a:ext cx="5495528" cy="443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~PP2198.WAV">
            <a:hlinkClick r:id="" action="ppaction://media"/>
          </p:cNvPr>
          <p:cNvPicPr>
            <a:picLocks noRot="1" noChangeAspect="1"/>
          </p:cNvPicPr>
          <p:nvPr>
            <a:wavAudioFile r:embed="rId1" name="~PP2198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pic>
        <p:nvPicPr>
          <p:cNvPr id="13314" name="Picture 2" descr="C:\Program Files\Microsoft Office\MEDIA\OFFICE12\Bullets\BD10299_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14850" y="3371850"/>
            <a:ext cx="114300" cy="114300"/>
          </a:xfrm>
          <a:prstGeom prst="rect">
            <a:avLst/>
          </a:prstGeom>
          <a:noFill/>
        </p:spPr>
      </p:pic>
      <p:pic>
        <p:nvPicPr>
          <p:cNvPr id="13315" name="Picture 3" descr="C:\Program Files\Microsoft Office\MEDIA\OFFICE12\Bullets\BD10299_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14850" y="3371850"/>
            <a:ext cx="114300" cy="114300"/>
          </a:xfrm>
          <a:prstGeom prst="rect">
            <a:avLst/>
          </a:prstGeom>
          <a:noFill/>
        </p:spPr>
      </p:pic>
      <p:pic>
        <p:nvPicPr>
          <p:cNvPr id="13316" name="Picture 4" descr="C:\Program Files\Microsoft Office\MEDIA\OFFICE12\Bullets\BD10299_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14850" y="3371850"/>
            <a:ext cx="114300" cy="11430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4462" y="144463"/>
            <a:ext cx="8676009" cy="64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~PP2290.WAV">
            <a:hlinkClick r:id="" action="ppaction://media"/>
          </p:cNvPr>
          <p:cNvPicPr>
            <a:picLocks noRot="1" noChangeAspect="1"/>
          </p:cNvPicPr>
          <p:nvPr>
            <a:wavAudioFile r:embed="rId2" name="~PP2290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4462" y="144463"/>
            <a:ext cx="8604002" cy="623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~PP2100.WAV">
            <a:hlinkClick r:id="" action="ppaction://media"/>
          </p:cNvPr>
          <p:cNvPicPr>
            <a:picLocks noRot="1" noChangeAspect="1"/>
          </p:cNvPicPr>
          <p:nvPr>
            <a:wavAudioFile r:embed="rId2" name="~PP2100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Мы без спорта никуда </a:t>
            </a:r>
            <a:br>
              <a:rPr lang="ru-RU" sz="2400" dirty="0" smtClean="0"/>
            </a:br>
            <a:r>
              <a:rPr lang="ru-RU" sz="2400" dirty="0" smtClean="0"/>
              <a:t>Сила, ловкость нам нужна</a:t>
            </a:r>
            <a:br>
              <a:rPr lang="ru-RU" sz="2400" dirty="0" smtClean="0"/>
            </a:br>
            <a:r>
              <a:rPr lang="ru-RU" sz="2400" dirty="0" smtClean="0"/>
              <a:t>Олимпийские надежды</a:t>
            </a:r>
            <a:br>
              <a:rPr lang="ru-RU" sz="2400" dirty="0" smtClean="0"/>
            </a:br>
            <a:r>
              <a:rPr lang="ru-RU" sz="2400" dirty="0" smtClean="0"/>
              <a:t>Мы готовим тебе страна! 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32656"/>
            <a:ext cx="468052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3303.WAV">
            <a:hlinkClick r:id="" action="ppaction://media"/>
          </p:cNvPr>
          <p:cNvPicPr>
            <a:picLocks noRot="1" noChangeAspect="1"/>
          </p:cNvPicPr>
          <p:nvPr>
            <a:wavAudioFile r:embed="rId1" name="~PP3303.WAV"/>
          </p:nvPr>
        </p:nvPicPr>
        <p:blipFill>
          <a:blip r:embed="rId5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  <p:pic>
        <p:nvPicPr>
          <p:cNvPr id="5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406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268760"/>
            <a:ext cx="3008313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Есть спортсмены удалые </a:t>
            </a:r>
            <a:br>
              <a:rPr lang="ru-RU" sz="2800" dirty="0" smtClean="0"/>
            </a:br>
            <a:r>
              <a:rPr lang="ru-RU" sz="2800" dirty="0" smtClean="0"/>
              <a:t>Футболисты боевые </a:t>
            </a:r>
            <a:br>
              <a:rPr lang="ru-RU" sz="2800" dirty="0" smtClean="0"/>
            </a:br>
            <a:r>
              <a:rPr lang="ru-RU" sz="2800" dirty="0" smtClean="0"/>
              <a:t>Если в мяч начнут играть</a:t>
            </a:r>
            <a:br>
              <a:rPr lang="ru-RU" sz="2800" dirty="0" smtClean="0"/>
            </a:br>
            <a:r>
              <a:rPr lang="ru-RU" sz="2800" dirty="0" smtClean="0"/>
              <a:t>Никому не устоять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9344" y="1124744"/>
            <a:ext cx="5714183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~PP363.WAV">
            <a:hlinkClick r:id="" action="ppaction://media"/>
          </p:cNvPr>
          <p:cNvPicPr>
            <a:picLocks noRot="1" noChangeAspect="1"/>
          </p:cNvPicPr>
          <p:nvPr>
            <a:wavAudioFile r:embed="rId1" name="~PP363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32656"/>
            <a:ext cx="799288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~PP1895.WAV">
            <a:hlinkClick r:id="" action="ppaction://media"/>
          </p:cNvPr>
          <p:cNvPicPr>
            <a:picLocks noRot="1" noChangeAspect="1"/>
          </p:cNvPicPr>
          <p:nvPr>
            <a:wavAudioFile r:embed="rId1" name="~PP1895.WAV"/>
          </p:nvPr>
        </p:nvPicPr>
        <p:blipFill>
          <a:blip r:embed="rId4" cstate="email"/>
          <a:stretch>
            <a:fillRect/>
          </a:stretch>
        </p:blipFill>
        <p:spPr>
          <a:xfrm>
            <a:off x="8653463" y="6367463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148</TotalTime>
  <Words>47</Words>
  <Application>Microsoft Office PowerPoint</Application>
  <PresentationFormat>Экран (4:3)</PresentationFormat>
  <Paragraphs>11</Paragraphs>
  <Slides>21</Slides>
  <Notes>0</Notes>
  <HiddenSlides>0</HiddenSlides>
  <MMClips>16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ММV</vt:lpstr>
      <vt:lpstr>6 а класс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Ильнур</dc:creator>
  <cp:lastModifiedBy>Ильнур</cp:lastModifiedBy>
  <cp:revision>18</cp:revision>
  <dcterms:created xsi:type="dcterms:W3CDTF">2011-10-24T15:55:00Z</dcterms:created>
  <dcterms:modified xsi:type="dcterms:W3CDTF">2012-06-23T10:20:30Z</dcterms:modified>
</cp:coreProperties>
</file>