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3" r:id="rId5"/>
    <p:sldId id="264" r:id="rId6"/>
    <p:sldId id="268" r:id="rId7"/>
    <p:sldId id="265" r:id="rId8"/>
    <p:sldId id="269" r:id="rId9"/>
    <p:sldId id="266" r:id="rId10"/>
    <p:sldId id="270" r:id="rId11"/>
    <p:sldId id="272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11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016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618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73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61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058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1609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531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767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175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28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9A6E3A-472A-4990-A03F-5204A350FA3D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6BBC8-E95C-4563-8DA7-AA0135244C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87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gif"/><Relationship Id="rId4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8999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H="1" flipV="1">
            <a:off x="5324314" y="2922728"/>
            <a:ext cx="72008" cy="72008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V="1">
            <a:off x="5396322" y="2420888"/>
            <a:ext cx="2200014" cy="36004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7488324" y="1412776"/>
            <a:ext cx="108012" cy="864096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Штриховая стрелка вправо 2"/>
          <p:cNvSpPr/>
          <p:nvPr/>
        </p:nvSpPr>
        <p:spPr>
          <a:xfrm rot="2000662">
            <a:off x="5760032" y="332656"/>
            <a:ext cx="1332248" cy="504056"/>
          </a:xfrm>
          <a:prstGeom prst="stripedRightArrow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hlinkClick r:id="rId4" action="ppaction://hlinksldjump"/>
              </a:rPr>
              <a:t>klicken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681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7"/>
            <a:ext cx="9395520" cy="6857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272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" y="16593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Штриховая стрелка вправо 1">
            <a:hlinkClick r:id="rId3" action="ppaction://hlinksldjump"/>
          </p:cNvPr>
          <p:cNvSpPr/>
          <p:nvPr/>
        </p:nvSpPr>
        <p:spPr>
          <a:xfrm rot="2699674">
            <a:off x="1397280" y="150493"/>
            <a:ext cx="1368152" cy="613115"/>
          </a:xfrm>
          <a:prstGeom prst="stripedRightArrow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bg1"/>
                </a:solidFill>
                <a:hlinkClick r:id="rId4" action="ppaction://hlinksldjump"/>
              </a:rPr>
              <a:t>klicken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837" y="3060539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5981780" y="1268761"/>
            <a:ext cx="246404" cy="2362668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6245685" y="3541419"/>
            <a:ext cx="1368152" cy="18002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781865" y="1213134"/>
            <a:ext cx="3199915" cy="415666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0231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4" y="0"/>
            <a:ext cx="914493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7620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10403840" cy="7802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757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" y="16593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Штриховая стрелка вправо 1">
            <a:hlinkClick r:id="rId3" action="ppaction://hlinksldjump"/>
          </p:cNvPr>
          <p:cNvSpPr/>
          <p:nvPr/>
        </p:nvSpPr>
        <p:spPr>
          <a:xfrm rot="2699674">
            <a:off x="21600" y="1419759"/>
            <a:ext cx="1368152" cy="613115"/>
          </a:xfrm>
          <a:prstGeom prst="stripedRightArrow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klicken</a:t>
            </a:r>
            <a:endParaRPr lang="ru-RU" dirty="0"/>
          </a:p>
        </p:txBody>
      </p:sp>
      <p:pic>
        <p:nvPicPr>
          <p:cNvPr id="6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8999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Прямая со стрелкой 3"/>
          <p:cNvCxnSpPr/>
          <p:nvPr/>
        </p:nvCxnSpPr>
        <p:spPr>
          <a:xfrm flipH="1" flipV="1">
            <a:off x="5148064" y="2924944"/>
            <a:ext cx="72008" cy="931674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2411760" y="2708920"/>
            <a:ext cx="2736304" cy="36004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 flipV="1">
            <a:off x="1619672" y="2708922"/>
            <a:ext cx="792088" cy="360038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365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92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127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atei:Karte berlin museumsin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>
            <a:hlinkClick r:id="rId3" action="ppaction://hlinksldjump"/>
          </p:cNvPr>
          <p:cNvSpPr/>
          <p:nvPr/>
        </p:nvSpPr>
        <p:spPr>
          <a:xfrm rot="16417848">
            <a:off x="583433" y="2203588"/>
            <a:ext cx="1423520" cy="591137"/>
          </a:xfrm>
          <a:prstGeom prst="stripedRightArrow">
            <a:avLst/>
          </a:prstGeom>
          <a:solidFill>
            <a:srgbClr val="CC00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klicken</a:t>
            </a:r>
            <a:endParaRPr lang="ru-RU" dirty="0"/>
          </a:p>
        </p:txBody>
      </p:sp>
      <p:pic>
        <p:nvPicPr>
          <p:cNvPr id="4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032" y="2495110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 flipH="1">
            <a:off x="3563888" y="2996952"/>
            <a:ext cx="2394116" cy="108012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1907704" y="1855129"/>
            <a:ext cx="1656184" cy="2077927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550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44" y="0"/>
            <a:ext cx="9158421" cy="6868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5620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atei:Karte berlin museumsin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2015494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>
            <a:hlinkClick r:id="rId4" action="ppaction://hlinksldjump"/>
          </p:cNvPr>
          <p:cNvSpPr/>
          <p:nvPr/>
        </p:nvSpPr>
        <p:spPr>
          <a:xfrm rot="2802525">
            <a:off x="3348546" y="1538884"/>
            <a:ext cx="1224136" cy="576064"/>
          </a:xfrm>
          <a:prstGeom prst="stripedRightArrow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klicken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7308304" y="2443113"/>
            <a:ext cx="1296144" cy="841871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5652120" y="2015494"/>
            <a:ext cx="1440160" cy="126949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932040" y="2015494"/>
            <a:ext cx="576064" cy="333386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92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88746" cy="6965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3972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atei:Karte berlin museumsins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Штриховая стрелка вправо 1">
            <a:hlinkClick r:id="rId3" action="ppaction://hlinksldjump"/>
          </p:cNvPr>
          <p:cNvSpPr/>
          <p:nvPr/>
        </p:nvSpPr>
        <p:spPr>
          <a:xfrm rot="17118016">
            <a:off x="6084167" y="2943251"/>
            <a:ext cx="1224136" cy="576064"/>
          </a:xfrm>
          <a:prstGeom prst="stripedRightArrow">
            <a:avLst/>
          </a:prstGeom>
          <a:solidFill>
            <a:srgbClr val="CC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klicken</a:t>
            </a:r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5796136" y="1772816"/>
            <a:ext cx="900099" cy="792087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5796136" y="548680"/>
            <a:ext cx="1656184" cy="1080120"/>
          </a:xfrm>
          <a:prstGeom prst="straightConnector1">
            <a:avLst/>
          </a:prstGeom>
          <a:ln w="76200">
            <a:solidFill>
              <a:srgbClr val="CC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C:\Documents and Settings\User\Рабочий стол\медиаурок\6. Wie komme ich zum..., zur... 2_files\richtig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39148"/>
            <a:ext cx="395944" cy="42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2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6</Words>
  <Application>Microsoft Office PowerPoint</Application>
  <PresentationFormat>Экран (4:3)</PresentationFormat>
  <Paragraphs>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21</cp:revision>
  <dcterms:created xsi:type="dcterms:W3CDTF">2011-11-23T15:00:54Z</dcterms:created>
  <dcterms:modified xsi:type="dcterms:W3CDTF">2012-06-25T08:51:42Z</dcterms:modified>
</cp:coreProperties>
</file>