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</p:sldMasterIdLst>
  <p:sldIdLst>
    <p:sldId id="257" r:id="rId6"/>
    <p:sldId id="258" r:id="rId7"/>
    <p:sldId id="259" r:id="rId8"/>
    <p:sldId id="262" r:id="rId9"/>
    <p:sldId id="260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4" r:id="rId19"/>
    <p:sldId id="272" r:id="rId20"/>
    <p:sldId id="273" r:id="rId21"/>
    <p:sldId id="275" r:id="rId22"/>
    <p:sldId id="276" r:id="rId23"/>
    <p:sldId id="277" r:id="rId24"/>
    <p:sldId id="284" r:id="rId25"/>
    <p:sldId id="280" r:id="rId26"/>
    <p:sldId id="283" r:id="rId27"/>
    <p:sldId id="285" r:id="rId28"/>
    <p:sldId id="286" r:id="rId29"/>
    <p:sldId id="287" r:id="rId30"/>
    <p:sldId id="28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13300" b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Post office</a:t>
            </a:r>
            <a:r>
              <a:rPr lang="en-US" sz="9800" b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</a:t>
            </a:r>
            <a:r>
              <a:rPr lang="ru-RU" sz="4400" b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/>
            </a:r>
            <a:br>
              <a:rPr lang="ru-RU" sz="4400" b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</a:br>
            <a:endParaRPr lang="ru-RU" dirty="0"/>
          </a:p>
        </p:txBody>
      </p:sp>
      <p:pic>
        <p:nvPicPr>
          <p:cNvPr id="5123" name="Picture 3" descr="D:\мама\картинки почта\royalMail7_1498190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7425" y="2500306"/>
            <a:ext cx="3513449" cy="3123625"/>
          </a:xfrm>
          <a:prstGeom prst="rect">
            <a:avLst/>
          </a:prstGeom>
          <a:noFill/>
        </p:spPr>
      </p:pic>
      <p:pic>
        <p:nvPicPr>
          <p:cNvPr id="5124" name="Picture 4" descr="D:\мама\картинки почта\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2413717"/>
            <a:ext cx="2997269" cy="3229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envelope</a:t>
            </a:r>
            <a:endParaRPr lang="ru-RU" sz="8800" dirty="0"/>
          </a:p>
        </p:txBody>
      </p:sp>
      <p:pic>
        <p:nvPicPr>
          <p:cNvPr id="1026" name="Picture 2" descr="D:\мама\картинки почта\envelop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571612"/>
            <a:ext cx="4118338" cy="2286016"/>
          </a:xfrm>
          <a:prstGeom prst="rect">
            <a:avLst/>
          </a:prstGeom>
          <a:noFill/>
        </p:spPr>
      </p:pic>
      <p:pic>
        <p:nvPicPr>
          <p:cNvPr id="1027" name="Picture 3" descr="D:\мама\картинки почта\53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8457" y="4000504"/>
            <a:ext cx="4725543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letterbox</a:t>
            </a:r>
            <a:endParaRPr lang="ru-RU" sz="8800" dirty="0"/>
          </a:p>
        </p:txBody>
      </p:sp>
      <p:pic>
        <p:nvPicPr>
          <p:cNvPr id="2050" name="Picture 2" descr="D:\мама\картинки почта\Bahamas-letterbo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00364" y="1643050"/>
            <a:ext cx="3286148" cy="5045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post office</a:t>
            </a:r>
            <a:endParaRPr lang="ru-RU" sz="8800" dirty="0"/>
          </a:p>
        </p:txBody>
      </p:sp>
      <p:pic>
        <p:nvPicPr>
          <p:cNvPr id="3074" name="Picture 2" descr="D:\мама\картинки почта\BuryStEdmundsPostOffic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571612"/>
            <a:ext cx="3467124" cy="4000528"/>
          </a:xfrm>
          <a:prstGeom prst="rect">
            <a:avLst/>
          </a:prstGeom>
          <a:noFill/>
        </p:spPr>
      </p:pic>
      <p:pic>
        <p:nvPicPr>
          <p:cNvPr id="3076" name="Picture 4" descr="D:\мама\картинки почта\pocht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3500438"/>
            <a:ext cx="4714908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postman</a:t>
            </a:r>
            <a:endParaRPr lang="ru-RU" sz="8800" dirty="0"/>
          </a:p>
        </p:txBody>
      </p:sp>
      <p:pic>
        <p:nvPicPr>
          <p:cNvPr id="4098" name="Picture 2" descr="D:\мама\картинки почта\slidesfiveash_queer_love_50s_postma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1" y="1643051"/>
            <a:ext cx="4143403" cy="4357717"/>
          </a:xfrm>
          <a:prstGeom prst="rect">
            <a:avLst/>
          </a:prstGeom>
          <a:noFill/>
        </p:spPr>
      </p:pic>
      <p:pic>
        <p:nvPicPr>
          <p:cNvPr id="4099" name="Picture 3" descr="D:\мама\картинки почта\p200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1643050"/>
            <a:ext cx="3929090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poster</a:t>
            </a:r>
            <a:endParaRPr lang="ru-RU" sz="8800" dirty="0"/>
          </a:p>
        </p:txBody>
      </p:sp>
      <p:pic>
        <p:nvPicPr>
          <p:cNvPr id="8194" name="Picture 2" descr="D:\мама\картинки почта\combwall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2000232" y="1571612"/>
            <a:ext cx="5143536" cy="5072098"/>
          </a:xfrm>
          <a:prstGeom prst="rect">
            <a:avLst/>
          </a:prstGeom>
          <a:noFill/>
        </p:spPr>
      </p:pic>
      <p:pic>
        <p:nvPicPr>
          <p:cNvPr id="8197" name="Picture 5" descr="D:\мама\картинки почта\15425y8w251ri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1714488"/>
            <a:ext cx="1879560" cy="18633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Autofit/>
          </a:bodyPr>
          <a:lstStyle/>
          <a:p>
            <a:r>
              <a:rPr lang="en-US" sz="8800" dirty="0" smtClean="0"/>
              <a:t>poster</a:t>
            </a:r>
            <a:endParaRPr lang="ru-RU" sz="8800" dirty="0"/>
          </a:p>
        </p:txBody>
      </p:sp>
      <p:pic>
        <p:nvPicPr>
          <p:cNvPr id="6146" name="Picture 2" descr="D:\мама\картинки почта\oboi-dlya-ste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1571612"/>
            <a:ext cx="5143536" cy="5286388"/>
          </a:xfrm>
          <a:prstGeom prst="rect">
            <a:avLst/>
          </a:prstGeom>
          <a:noFill/>
        </p:spPr>
      </p:pic>
      <p:pic>
        <p:nvPicPr>
          <p:cNvPr id="6148" name="Picture 4" descr="D:\мама\картинки почта\best_mom_h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2" y="1857364"/>
            <a:ext cx="3034181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poster</a:t>
            </a:r>
            <a:endParaRPr lang="ru-RU" sz="8800" dirty="0"/>
          </a:p>
        </p:txBody>
      </p:sp>
      <p:pic>
        <p:nvPicPr>
          <p:cNvPr id="7170" name="Picture 2" descr="D:\мама\картинки почта\583499_w640_h640_poklejka_oboe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0616" y="1811337"/>
            <a:ext cx="7438389" cy="4546621"/>
          </a:xfrm>
          <a:prstGeom prst="rect">
            <a:avLst/>
          </a:prstGeom>
          <a:noFill/>
        </p:spPr>
      </p:pic>
      <p:pic>
        <p:nvPicPr>
          <p:cNvPr id="7171" name="Picture 3" descr="D:\мама\картинки почта\Happy mothers Day 2009 greeting card image poster wallpape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143248"/>
            <a:ext cx="1483017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address</a:t>
            </a:r>
            <a:endParaRPr lang="ru-RU" sz="8800" dirty="0"/>
          </a:p>
        </p:txBody>
      </p:sp>
      <p:pic>
        <p:nvPicPr>
          <p:cNvPr id="9218" name="Picture 2" descr="D:\мама\картинки почта\address-an-envelope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857364"/>
            <a:ext cx="7495672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address</a:t>
            </a:r>
            <a:endParaRPr lang="ru-RU" sz="8800" dirty="0"/>
          </a:p>
        </p:txBody>
      </p:sp>
      <p:pic>
        <p:nvPicPr>
          <p:cNvPr id="10242" name="Picture 2" descr="D:\мама\картинки почта\ObGrazdanMail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2357430"/>
            <a:ext cx="525948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Do our exercises</a:t>
            </a:r>
            <a:endParaRPr lang="ru-RU" sz="8000" dirty="0"/>
          </a:p>
        </p:txBody>
      </p:sp>
      <p:pic>
        <p:nvPicPr>
          <p:cNvPr id="11266" name="Picture 2" descr="D:\мама\картинки почта\1283850536_07-09-10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2214554"/>
            <a:ext cx="5893594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9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The game “Disagree”</a:t>
            </a:r>
            <a:endParaRPr lang="ru-RU" sz="6000" dirty="0"/>
          </a:p>
        </p:txBody>
      </p:sp>
      <p:pic>
        <p:nvPicPr>
          <p:cNvPr id="3073" name="Picture 1" descr="D:\мама\картинки почта\disagree-5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772816"/>
            <a:ext cx="6096112" cy="4572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Read these words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32500" lnSpcReduction="20000"/>
          </a:bodyPr>
          <a:lstStyle/>
          <a:p>
            <a:pPr lvl="8">
              <a:buNone/>
            </a:pPr>
            <a:r>
              <a:rPr lang="en-US" sz="6600" dirty="0" smtClean="0"/>
              <a:t>       </a:t>
            </a:r>
          </a:p>
          <a:p>
            <a:pPr lvl="8">
              <a:lnSpc>
                <a:spcPct val="120000"/>
              </a:lnSpc>
              <a:buNone/>
            </a:pPr>
            <a:endParaRPr lang="en-US" sz="4000" dirty="0" smtClean="0">
              <a:solidFill>
                <a:schemeClr val="bg1"/>
              </a:solidFill>
            </a:endParaRPr>
          </a:p>
          <a:p>
            <a:pPr lvl="8">
              <a:lnSpc>
                <a:spcPct val="120000"/>
              </a:lnSpc>
              <a:buNone/>
            </a:pPr>
            <a:r>
              <a:rPr lang="en-US" sz="12300" dirty="0" smtClean="0">
                <a:solidFill>
                  <a:schemeClr val="bg1"/>
                </a:solidFill>
              </a:rPr>
              <a:t>[</a:t>
            </a:r>
            <a:r>
              <a:rPr lang="en-US" sz="12300" dirty="0" err="1" smtClean="0">
                <a:solidFill>
                  <a:schemeClr val="bg1"/>
                </a:solidFill>
              </a:rPr>
              <a:t>i</a:t>
            </a:r>
            <a:r>
              <a:rPr lang="en-US" sz="12300" dirty="0" smtClean="0">
                <a:solidFill>
                  <a:schemeClr val="bg1"/>
                </a:solidFill>
              </a:rPr>
              <a:t>:]</a:t>
            </a:r>
            <a:r>
              <a:rPr lang="en-US" sz="8400" dirty="0" smtClean="0">
                <a:solidFill>
                  <a:schemeClr val="bg1"/>
                </a:solidFill>
              </a:rPr>
              <a:t>			</a:t>
            </a:r>
            <a:r>
              <a:rPr lang="en-US" sz="12300" dirty="0" smtClean="0">
                <a:solidFill>
                  <a:schemeClr val="bg1"/>
                </a:solidFill>
              </a:rPr>
              <a:t>[e]</a:t>
            </a:r>
            <a:r>
              <a:rPr lang="en-US" sz="8400" dirty="0" smtClean="0">
                <a:solidFill>
                  <a:schemeClr val="bg1"/>
                </a:solidFill>
              </a:rPr>
              <a:t>		</a:t>
            </a:r>
          </a:p>
          <a:p>
            <a:pPr lvl="8">
              <a:lnSpc>
                <a:spcPct val="120000"/>
              </a:lnSpc>
              <a:buNone/>
            </a:pPr>
            <a:r>
              <a:rPr lang="en-US" sz="12300" dirty="0" smtClean="0">
                <a:solidFill>
                  <a:schemeClr val="bg1"/>
                </a:solidFill>
              </a:rPr>
              <a:t>sh</a:t>
            </a:r>
            <a:r>
              <a:rPr lang="en-US" sz="12300" b="1" dirty="0" smtClean="0">
                <a:solidFill>
                  <a:schemeClr val="bg1"/>
                </a:solidFill>
              </a:rPr>
              <a:t>e	</a:t>
            </a:r>
            <a:r>
              <a:rPr lang="en-US" sz="8400" b="1" dirty="0" smtClean="0">
                <a:solidFill>
                  <a:schemeClr val="bg1"/>
                </a:solidFill>
              </a:rPr>
              <a:t>	          </a:t>
            </a:r>
            <a:r>
              <a:rPr lang="en-US" sz="12300" dirty="0" smtClean="0">
                <a:solidFill>
                  <a:schemeClr val="bg1"/>
                </a:solidFill>
              </a:rPr>
              <a:t>p</a:t>
            </a:r>
            <a:r>
              <a:rPr lang="en-US" sz="12300" b="1" dirty="0" smtClean="0">
                <a:solidFill>
                  <a:schemeClr val="bg1"/>
                </a:solidFill>
              </a:rPr>
              <a:t>e</a:t>
            </a:r>
            <a:r>
              <a:rPr lang="en-US" sz="12300" dirty="0" smtClean="0">
                <a:solidFill>
                  <a:schemeClr val="bg1"/>
                </a:solidFill>
              </a:rPr>
              <a:t>n	</a:t>
            </a:r>
          </a:p>
          <a:p>
            <a:pPr lvl="8">
              <a:lnSpc>
                <a:spcPct val="120000"/>
              </a:lnSpc>
              <a:buNone/>
            </a:pPr>
            <a:r>
              <a:rPr lang="en-US" sz="12300" dirty="0" smtClean="0">
                <a:solidFill>
                  <a:schemeClr val="bg1"/>
                </a:solidFill>
              </a:rPr>
              <a:t>m</a:t>
            </a:r>
            <a:r>
              <a:rPr lang="en-US" sz="12300" b="1" dirty="0" smtClean="0">
                <a:solidFill>
                  <a:schemeClr val="bg1"/>
                </a:solidFill>
              </a:rPr>
              <a:t>e	</a:t>
            </a:r>
            <a:r>
              <a:rPr lang="en-US" sz="8400" b="1" dirty="0" smtClean="0">
                <a:solidFill>
                  <a:schemeClr val="bg1"/>
                </a:solidFill>
              </a:rPr>
              <a:t>		</a:t>
            </a:r>
            <a:r>
              <a:rPr lang="en-US" sz="12300" dirty="0" smtClean="0">
                <a:solidFill>
                  <a:schemeClr val="bg1"/>
                </a:solidFill>
              </a:rPr>
              <a:t>p</a:t>
            </a:r>
            <a:r>
              <a:rPr lang="en-US" sz="12300" b="1" dirty="0" smtClean="0">
                <a:solidFill>
                  <a:schemeClr val="bg1"/>
                </a:solidFill>
              </a:rPr>
              <a:t>e</a:t>
            </a:r>
            <a:r>
              <a:rPr lang="en-US" sz="12300" dirty="0" smtClean="0">
                <a:solidFill>
                  <a:schemeClr val="bg1"/>
                </a:solidFill>
              </a:rPr>
              <a:t>t</a:t>
            </a:r>
            <a:r>
              <a:rPr lang="en-US" sz="8400" dirty="0" smtClean="0">
                <a:solidFill>
                  <a:schemeClr val="bg1"/>
                </a:solidFill>
              </a:rPr>
              <a:t>		</a:t>
            </a:r>
          </a:p>
          <a:p>
            <a:pPr lvl="8">
              <a:lnSpc>
                <a:spcPct val="120000"/>
              </a:lnSpc>
              <a:buNone/>
            </a:pPr>
            <a:r>
              <a:rPr lang="en-US" sz="12300" dirty="0" smtClean="0">
                <a:solidFill>
                  <a:schemeClr val="bg1"/>
                </a:solidFill>
              </a:rPr>
              <a:t>h</a:t>
            </a:r>
            <a:r>
              <a:rPr lang="en-US" sz="12300" b="1" dirty="0" smtClean="0">
                <a:solidFill>
                  <a:schemeClr val="bg1"/>
                </a:solidFill>
              </a:rPr>
              <a:t>e</a:t>
            </a:r>
            <a:r>
              <a:rPr lang="en-US" sz="8400" b="1" dirty="0" smtClean="0">
                <a:solidFill>
                  <a:schemeClr val="bg1"/>
                </a:solidFill>
              </a:rPr>
              <a:t>				</a:t>
            </a:r>
            <a:r>
              <a:rPr lang="en-US" sz="12300" dirty="0" smtClean="0">
                <a:solidFill>
                  <a:schemeClr val="bg1"/>
                </a:solidFill>
              </a:rPr>
              <a:t>l</a:t>
            </a:r>
            <a:r>
              <a:rPr lang="en-US" sz="12300" b="1" dirty="0" smtClean="0">
                <a:solidFill>
                  <a:schemeClr val="bg1"/>
                </a:solidFill>
              </a:rPr>
              <a:t>e</a:t>
            </a:r>
            <a:r>
              <a:rPr lang="en-US" sz="12300" dirty="0" smtClean="0">
                <a:solidFill>
                  <a:schemeClr val="bg1"/>
                </a:solidFill>
              </a:rPr>
              <a:t>tter</a:t>
            </a:r>
          </a:p>
          <a:p>
            <a:pPr lvl="8">
              <a:lnSpc>
                <a:spcPct val="120000"/>
              </a:lnSpc>
              <a:buNone/>
            </a:pPr>
            <a:r>
              <a:rPr lang="en-US" sz="12300" dirty="0" smtClean="0">
                <a:solidFill>
                  <a:schemeClr val="bg1"/>
                </a:solidFill>
              </a:rPr>
              <a:t>P</a:t>
            </a:r>
            <a:r>
              <a:rPr lang="en-US" sz="12300" b="1" dirty="0" smtClean="0">
                <a:solidFill>
                  <a:schemeClr val="bg1"/>
                </a:solidFill>
              </a:rPr>
              <a:t>e</a:t>
            </a:r>
            <a:r>
              <a:rPr lang="en-US" sz="12300" dirty="0" smtClean="0">
                <a:solidFill>
                  <a:schemeClr val="bg1"/>
                </a:solidFill>
              </a:rPr>
              <a:t>ter</a:t>
            </a:r>
            <a:r>
              <a:rPr lang="en-US" sz="8400" dirty="0" smtClean="0">
                <a:solidFill>
                  <a:schemeClr val="bg1"/>
                </a:solidFill>
              </a:rPr>
              <a:t>			</a:t>
            </a:r>
            <a:r>
              <a:rPr lang="en-US" sz="12300" dirty="0" smtClean="0">
                <a:solidFill>
                  <a:schemeClr val="bg1"/>
                </a:solidFill>
              </a:rPr>
              <a:t>addr</a:t>
            </a:r>
            <a:r>
              <a:rPr lang="en-US" sz="12300" b="1" dirty="0" smtClean="0">
                <a:solidFill>
                  <a:schemeClr val="bg1"/>
                </a:solidFill>
              </a:rPr>
              <a:t>e</a:t>
            </a:r>
            <a:r>
              <a:rPr lang="en-US" sz="12300" dirty="0" smtClean="0">
                <a:solidFill>
                  <a:schemeClr val="bg1"/>
                </a:solidFill>
              </a:rPr>
              <a:t>ss</a:t>
            </a:r>
            <a:r>
              <a:rPr lang="en-US" sz="8400" dirty="0" smtClean="0">
                <a:solidFill>
                  <a:schemeClr val="bg1"/>
                </a:solidFill>
              </a:rPr>
              <a:t>		</a:t>
            </a:r>
            <a:endParaRPr lang="ru-RU" sz="8400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3428992" y="1285860"/>
            <a:ext cx="2786082" cy="2286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14810" y="1928802"/>
            <a:ext cx="1214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err="1" smtClean="0"/>
              <a:t>Ee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               </a:t>
            </a:r>
            <a:r>
              <a:rPr lang="en-US" sz="4000" dirty="0" smtClean="0">
                <a:solidFill>
                  <a:schemeClr val="bg1"/>
                </a:solidFill>
              </a:rPr>
              <a:t>[</a:t>
            </a:r>
            <a:r>
              <a:rPr lang="en-US" sz="4000" dirty="0" err="1" smtClean="0">
                <a:solidFill>
                  <a:schemeClr val="bg1"/>
                </a:solidFill>
              </a:rPr>
              <a:t>e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sz="4000" dirty="0" smtClean="0">
                <a:solidFill>
                  <a:schemeClr val="bg1"/>
                </a:solidFill>
              </a:rPr>
              <a:t>]                    [ </a:t>
            </a:r>
            <a:r>
              <a:rPr lang="en-US" sz="4000" b="1" dirty="0" smtClean="0">
                <a:solidFill>
                  <a:schemeClr val="bg1"/>
                </a:solidFill>
              </a:rPr>
              <a:t>æ</a:t>
            </a:r>
            <a:r>
              <a:rPr lang="en-US" sz="4000" dirty="0" smtClean="0">
                <a:solidFill>
                  <a:schemeClr val="bg1"/>
                </a:solidFill>
              </a:rPr>
              <a:t> ]</a:t>
            </a:r>
          </a:p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			t</a:t>
            </a:r>
            <a:r>
              <a:rPr lang="en-US" sz="4000" b="1" dirty="0" smtClean="0">
                <a:solidFill>
                  <a:schemeClr val="bg1"/>
                </a:solidFill>
              </a:rPr>
              <a:t>a</a:t>
            </a:r>
            <a:r>
              <a:rPr lang="en-US" sz="4000" dirty="0" smtClean="0">
                <a:solidFill>
                  <a:schemeClr val="bg1"/>
                </a:solidFill>
              </a:rPr>
              <a:t>ble			 </a:t>
            </a:r>
            <a:r>
              <a:rPr lang="en-US" sz="4000" b="1" dirty="0" smtClean="0">
                <a:solidFill>
                  <a:schemeClr val="bg1"/>
                </a:solidFill>
              </a:rPr>
              <a:t>a</a:t>
            </a:r>
            <a:r>
              <a:rPr lang="en-US" sz="4000" dirty="0" smtClean="0">
                <a:solidFill>
                  <a:schemeClr val="bg1"/>
                </a:solidFill>
              </a:rPr>
              <a:t>m</a:t>
            </a:r>
          </a:p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			p</a:t>
            </a:r>
            <a:r>
              <a:rPr lang="en-US" sz="4000" b="1" dirty="0" smtClean="0">
                <a:solidFill>
                  <a:schemeClr val="bg1"/>
                </a:solidFill>
              </a:rPr>
              <a:t>a</a:t>
            </a:r>
            <a:r>
              <a:rPr lang="en-US" sz="4000" dirty="0" smtClean="0">
                <a:solidFill>
                  <a:schemeClr val="bg1"/>
                </a:solidFill>
              </a:rPr>
              <a:t>per			 b</a:t>
            </a:r>
            <a:r>
              <a:rPr lang="en-US" sz="4000" b="1" dirty="0" smtClean="0">
                <a:solidFill>
                  <a:schemeClr val="bg1"/>
                </a:solidFill>
              </a:rPr>
              <a:t>a</a:t>
            </a:r>
            <a:r>
              <a:rPr lang="en-US" sz="4000" dirty="0" smtClean="0">
                <a:solidFill>
                  <a:schemeClr val="bg1"/>
                </a:solidFill>
              </a:rPr>
              <a:t>g</a:t>
            </a:r>
          </a:p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			n</a:t>
            </a:r>
            <a:r>
              <a:rPr lang="en-US" sz="4000" b="1" dirty="0" smtClean="0">
                <a:solidFill>
                  <a:schemeClr val="bg1"/>
                </a:solidFill>
              </a:rPr>
              <a:t>a</a:t>
            </a:r>
            <a:r>
              <a:rPr lang="en-US" sz="4000" dirty="0" smtClean="0">
                <a:solidFill>
                  <a:schemeClr val="bg1"/>
                </a:solidFill>
              </a:rPr>
              <a:t>me			 m</a:t>
            </a:r>
            <a:r>
              <a:rPr lang="en-US" sz="4000" b="1" dirty="0" smtClean="0">
                <a:solidFill>
                  <a:schemeClr val="bg1"/>
                </a:solidFill>
              </a:rPr>
              <a:t>a</a:t>
            </a:r>
            <a:r>
              <a:rPr lang="en-US" sz="4000" dirty="0" smtClean="0">
                <a:solidFill>
                  <a:schemeClr val="bg1"/>
                </a:solidFill>
              </a:rPr>
              <a:t>n</a:t>
            </a:r>
          </a:p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</a:rPr>
              <a:t>			g</a:t>
            </a:r>
            <a:r>
              <a:rPr lang="en-US" sz="4000" b="1" dirty="0" smtClean="0">
                <a:solidFill>
                  <a:schemeClr val="bg1"/>
                </a:solidFill>
              </a:rPr>
              <a:t>a</a:t>
            </a:r>
            <a:r>
              <a:rPr lang="en-US" sz="4000" dirty="0" smtClean="0">
                <a:solidFill>
                  <a:schemeClr val="bg1"/>
                </a:solidFill>
              </a:rPr>
              <a:t>me			 st</a:t>
            </a:r>
            <a:r>
              <a:rPr lang="en-US" sz="4000" b="1" dirty="0" smtClean="0">
                <a:solidFill>
                  <a:schemeClr val="bg1"/>
                </a:solidFill>
              </a:rPr>
              <a:t>a</a:t>
            </a:r>
            <a:r>
              <a:rPr lang="en-US" sz="4000" dirty="0" smtClean="0">
                <a:solidFill>
                  <a:schemeClr val="bg1"/>
                </a:solidFill>
              </a:rPr>
              <a:t>mp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3214678" y="0"/>
            <a:ext cx="2786082" cy="2286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14810" y="1000108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000496" y="571480"/>
            <a:ext cx="1285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err="1" smtClean="0"/>
              <a:t>Aa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sz="4200" dirty="0" smtClean="0"/>
              <a:t>   </a:t>
            </a:r>
            <a:endParaRPr lang="ru-RU" sz="4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lvl="1">
              <a:buNone/>
            </a:pPr>
            <a:r>
              <a:rPr lang="en-US" sz="4200" dirty="0" smtClean="0">
                <a:solidFill>
                  <a:schemeClr val="tx1"/>
                </a:solidFill>
              </a:rPr>
              <a:t>		</a:t>
            </a:r>
            <a:r>
              <a:rPr lang="en-US" sz="4200" dirty="0" smtClean="0">
                <a:solidFill>
                  <a:schemeClr val="bg1"/>
                </a:solidFill>
              </a:rPr>
              <a:t>p</a:t>
            </a:r>
            <a:r>
              <a:rPr lang="en-US" sz="4200" b="1" dirty="0" smtClean="0">
                <a:solidFill>
                  <a:schemeClr val="bg1"/>
                </a:solidFill>
              </a:rPr>
              <a:t>o</a:t>
            </a:r>
            <a:r>
              <a:rPr lang="en-US" sz="4200" dirty="0" smtClean="0">
                <a:solidFill>
                  <a:schemeClr val="bg1"/>
                </a:solidFill>
              </a:rPr>
              <a:t>stman</a:t>
            </a:r>
            <a:r>
              <a:rPr lang="en-US" sz="4200" dirty="0" smtClean="0">
                <a:solidFill>
                  <a:schemeClr val="tx1"/>
                </a:solidFill>
              </a:rPr>
              <a:t>			</a:t>
            </a:r>
            <a:r>
              <a:rPr lang="en-US" sz="4200" dirty="0" smtClean="0">
                <a:solidFill>
                  <a:schemeClr val="bg1"/>
                </a:solidFill>
              </a:rPr>
              <a:t>b</a:t>
            </a:r>
            <a:r>
              <a:rPr lang="en-US" sz="4200" b="1" dirty="0" smtClean="0">
                <a:solidFill>
                  <a:schemeClr val="bg1"/>
                </a:solidFill>
              </a:rPr>
              <a:t>o</a:t>
            </a:r>
            <a:r>
              <a:rPr lang="en-US" sz="4200" dirty="0" smtClean="0">
                <a:solidFill>
                  <a:schemeClr val="bg1"/>
                </a:solidFill>
              </a:rPr>
              <a:t>x</a:t>
            </a:r>
            <a:r>
              <a:rPr lang="en-US" sz="4200" dirty="0" smtClean="0">
                <a:solidFill>
                  <a:schemeClr val="tx1"/>
                </a:solidFill>
              </a:rPr>
              <a:t>	</a:t>
            </a:r>
          </a:p>
          <a:p>
            <a:pPr lvl="1">
              <a:buNone/>
            </a:pPr>
            <a:r>
              <a:rPr lang="en-US" sz="4200" dirty="0" smtClean="0"/>
              <a:t>	</a:t>
            </a:r>
            <a:r>
              <a:rPr lang="en-US" sz="4200" dirty="0" smtClean="0">
                <a:solidFill>
                  <a:schemeClr val="bg1"/>
                </a:solidFill>
              </a:rPr>
              <a:t>p</a:t>
            </a:r>
            <a:r>
              <a:rPr lang="en-US" sz="4200" b="1" dirty="0" smtClean="0">
                <a:solidFill>
                  <a:schemeClr val="bg1"/>
                </a:solidFill>
              </a:rPr>
              <a:t>o</a:t>
            </a:r>
            <a:r>
              <a:rPr lang="en-US" sz="4200" dirty="0" smtClean="0">
                <a:solidFill>
                  <a:schemeClr val="bg1"/>
                </a:solidFill>
              </a:rPr>
              <a:t>stcard			l</a:t>
            </a:r>
            <a:r>
              <a:rPr lang="en-US" sz="4200" b="1" dirty="0" smtClean="0">
                <a:solidFill>
                  <a:schemeClr val="bg1"/>
                </a:solidFill>
              </a:rPr>
              <a:t>o</a:t>
            </a:r>
            <a:r>
              <a:rPr lang="en-US" sz="4200" dirty="0" smtClean="0">
                <a:solidFill>
                  <a:schemeClr val="bg1"/>
                </a:solidFill>
              </a:rPr>
              <a:t>ng</a:t>
            </a:r>
          </a:p>
          <a:p>
            <a:pPr lvl="1">
              <a:buNone/>
            </a:pPr>
            <a:r>
              <a:rPr lang="en-US" sz="4200" dirty="0" smtClean="0">
                <a:solidFill>
                  <a:schemeClr val="bg1"/>
                </a:solidFill>
              </a:rPr>
              <a:t>	p</a:t>
            </a:r>
            <a:r>
              <a:rPr lang="en-US" sz="4200" b="1" dirty="0" smtClean="0">
                <a:solidFill>
                  <a:schemeClr val="bg1"/>
                </a:solidFill>
              </a:rPr>
              <a:t>o</a:t>
            </a:r>
            <a:r>
              <a:rPr lang="en-US" sz="4200" dirty="0" smtClean="0">
                <a:solidFill>
                  <a:schemeClr val="bg1"/>
                </a:solidFill>
              </a:rPr>
              <a:t>ster				st</a:t>
            </a:r>
            <a:r>
              <a:rPr lang="en-US" sz="4200" b="1" dirty="0" smtClean="0">
                <a:solidFill>
                  <a:schemeClr val="bg1"/>
                </a:solidFill>
              </a:rPr>
              <a:t>o</a:t>
            </a:r>
            <a:r>
              <a:rPr lang="en-US" sz="4200" dirty="0" smtClean="0">
                <a:solidFill>
                  <a:schemeClr val="bg1"/>
                </a:solidFill>
              </a:rPr>
              <a:t>p</a:t>
            </a:r>
          </a:p>
          <a:p>
            <a:pPr lvl="1">
              <a:buNone/>
            </a:pPr>
            <a:r>
              <a:rPr lang="en-US" sz="4200" dirty="0" smtClean="0">
                <a:solidFill>
                  <a:schemeClr val="bg1"/>
                </a:solidFill>
              </a:rPr>
              <a:t>	envel</a:t>
            </a:r>
            <a:r>
              <a:rPr lang="en-US" sz="4200" b="1" dirty="0" smtClean="0">
                <a:solidFill>
                  <a:schemeClr val="bg1"/>
                </a:solidFill>
              </a:rPr>
              <a:t>o</a:t>
            </a:r>
            <a:r>
              <a:rPr lang="en-US" sz="4200" dirty="0" smtClean="0">
                <a:solidFill>
                  <a:schemeClr val="bg1"/>
                </a:solidFill>
              </a:rPr>
              <a:t>pe			</a:t>
            </a:r>
            <a:r>
              <a:rPr lang="en-US" sz="4200" b="1" dirty="0" smtClean="0">
                <a:solidFill>
                  <a:schemeClr val="bg1"/>
                </a:solidFill>
              </a:rPr>
              <a:t>o</a:t>
            </a:r>
            <a:r>
              <a:rPr lang="en-US" sz="4200" dirty="0" smtClean="0">
                <a:solidFill>
                  <a:schemeClr val="bg1"/>
                </a:solidFill>
              </a:rPr>
              <a:t>ffice</a:t>
            </a:r>
            <a:r>
              <a:rPr lang="en-US" sz="4200" dirty="0" smtClean="0">
                <a:solidFill>
                  <a:schemeClr val="tx1"/>
                </a:solidFill>
              </a:rPr>
              <a:t>			</a:t>
            </a:r>
            <a:endParaRPr lang="ru-RU" sz="42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>
            <a:off x="5786446" y="1643050"/>
            <a:ext cx="119345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[</a:t>
            </a:r>
            <a:r>
              <a:rPr lang="en-US" sz="4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a</a:t>
            </a:r>
            <a:r>
              <a:rPr lang="en-US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]</a:t>
            </a:r>
            <a:endParaRPr lang="ru-RU" sz="4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>
            <a:off x="1928794" y="1643050"/>
            <a:ext cx="11512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[</a:t>
            </a:r>
            <a:r>
              <a:rPr lang="el-GR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1"/>
                </a:solidFill>
              </a:rPr>
              <a:t>Ω</a:t>
            </a:r>
            <a:r>
              <a:rPr lang="en-US" sz="4400" dirty="0" smtClean="0">
                <a:solidFill>
                  <a:schemeClr val="bg1"/>
                </a:solidFill>
              </a:rPr>
              <a:t>e</a:t>
            </a:r>
            <a:r>
              <a:rPr lang="en-US" sz="4000" dirty="0" smtClean="0">
                <a:solidFill>
                  <a:schemeClr val="bg1"/>
                </a:solidFill>
              </a:rPr>
              <a:t>]</a:t>
            </a:r>
            <a:endParaRPr lang="ru-RU" sz="4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9" name="5-конечная звезда 8"/>
          <p:cNvSpPr/>
          <p:nvPr/>
        </p:nvSpPr>
        <p:spPr>
          <a:xfrm>
            <a:off x="3143240" y="142852"/>
            <a:ext cx="2786082" cy="2286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9058" y="857232"/>
            <a:ext cx="13115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err="1" smtClean="0"/>
              <a:t>Oo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Try to read aloud words on topic </a:t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b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«</a:t>
            </a:r>
            <a:r>
              <a:rPr lang="en-US" sz="400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Post office</a:t>
            </a:r>
            <a:r>
              <a:rPr lang="ru-RU" sz="400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Calibri" pitchFamily="34" charset="0"/>
                <a:cs typeface="Lucida Sans Unicode" pitchFamily="34" charset="0"/>
              </a:rPr>
              <a:t>»</a:t>
            </a:r>
            <a:r>
              <a:rPr lang="en-US" sz="4000" dirty="0" smtClean="0">
                <a:solidFill>
                  <a:schemeClr val="tx1"/>
                </a:solidFill>
                <a:latin typeface="Lucida Sans Unicode" pitchFamily="34" charset="0"/>
                <a:cs typeface="Lucida Sans Unicode" pitchFamily="34" charset="0"/>
              </a:rPr>
              <a:t> </a:t>
            </a:r>
            <a:endParaRPr lang="ru-RU" sz="4000" dirty="0">
              <a:solidFill>
                <a:schemeClr val="tx1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786874" cy="557214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bg1"/>
                </a:solidFill>
              </a:rPr>
              <a:t>a letter,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en-US" b="1" dirty="0" smtClean="0">
                <a:solidFill>
                  <a:schemeClr val="bg1"/>
                </a:solidFill>
              </a:rPr>
              <a:t> a new post office,  a computer, a nice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bg1"/>
                </a:solidFill>
              </a:rPr>
              <a:t> postcard, a new ball,  white paper, a brown bear,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bg1"/>
                </a:solidFill>
              </a:rPr>
              <a:t>a funny poster, an old stamp, a red letterbox, 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bg1"/>
                </a:solidFill>
              </a:rPr>
              <a:t>write an address, read a book, a new present, 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bg1"/>
                </a:solidFill>
              </a:rPr>
              <a:t>look at a poster, an English poster, ride a bike, 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bg1"/>
                </a:solidFill>
              </a:rPr>
              <a:t>draw a postcard, have got a lot of envelopes  and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bg1"/>
                </a:solidFill>
              </a:rPr>
              <a:t> stamps.</a:t>
            </a:r>
            <a:endParaRPr lang="ru-RU" b="1" dirty="0" smtClean="0">
              <a:solidFill>
                <a:schemeClr val="bg1"/>
              </a:solidFill>
            </a:endParaRPr>
          </a:p>
          <a:p>
            <a:pPr algn="just">
              <a:lnSpc>
                <a:spcPct val="150000"/>
              </a:lnSpc>
              <a:buNone/>
            </a:pPr>
            <a:endParaRPr lang="en-US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7030A0"/>
                </a:solidFill>
              </a:rPr>
              <a:t>Let’s finish our </a:t>
            </a:r>
            <a:r>
              <a:rPr lang="ru-RU" sz="5400" dirty="0" smtClean="0">
                <a:solidFill>
                  <a:srgbClr val="7030A0"/>
                </a:solidFill>
              </a:rPr>
              <a:t/>
            </a:r>
            <a:br>
              <a:rPr lang="ru-RU" sz="5400" dirty="0" smtClean="0">
                <a:solidFill>
                  <a:srgbClr val="7030A0"/>
                </a:solidFill>
              </a:rPr>
            </a:br>
            <a:r>
              <a:rPr lang="en-US" sz="5400" dirty="0" smtClean="0">
                <a:solidFill>
                  <a:srgbClr val="7030A0"/>
                </a:solidFill>
              </a:rPr>
              <a:t>mini-project works.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Take out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				</a:t>
            </a:r>
          </a:p>
          <a:p>
            <a:pPr>
              <a:buNone/>
            </a:pPr>
            <a:r>
              <a:rPr lang="en-US" dirty="0" smtClean="0"/>
              <a:t>								</a:t>
            </a:r>
          </a:p>
          <a:p>
            <a:pPr>
              <a:buNone/>
            </a:pPr>
            <a:r>
              <a:rPr lang="en-US" dirty="0" smtClean="0"/>
              <a:t>sheets of paper     </a:t>
            </a:r>
            <a:r>
              <a:rPr lang="ru-RU" dirty="0" smtClean="0"/>
              <a:t>	  </a:t>
            </a:r>
            <a:r>
              <a:rPr lang="en-US" dirty="0" smtClean="0"/>
              <a:t> felt  pens	    </a:t>
            </a:r>
            <a:r>
              <a:rPr lang="ru-RU" dirty="0" smtClean="0"/>
              <a:t>        </a:t>
            </a:r>
            <a:r>
              <a:rPr lang="en-US" dirty="0" smtClean="0"/>
              <a:t>pictures		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                             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/>
              <a:t>         </a:t>
            </a:r>
            <a:r>
              <a:rPr lang="ru-RU" dirty="0" smtClean="0"/>
              <a:t>           </a:t>
            </a:r>
            <a:r>
              <a:rPr lang="en-US" dirty="0" smtClean="0"/>
              <a:t>glue</a:t>
            </a:r>
            <a:r>
              <a:rPr lang="ru-RU" dirty="0" smtClean="0"/>
              <a:t>		          </a:t>
            </a:r>
            <a:r>
              <a:rPr lang="en-US" dirty="0" smtClean="0"/>
              <a:t>scissors</a:t>
            </a:r>
          </a:p>
        </p:txBody>
      </p:sp>
      <p:pic>
        <p:nvPicPr>
          <p:cNvPr id="40964" name="Picture 4" descr="D:\мама\картинки почта\i (6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2285992"/>
            <a:ext cx="2756575" cy="1785950"/>
          </a:xfrm>
          <a:prstGeom prst="rect">
            <a:avLst/>
          </a:prstGeom>
          <a:noFill/>
        </p:spPr>
      </p:pic>
      <p:pic>
        <p:nvPicPr>
          <p:cNvPr id="40965" name="Picture 5" descr="D:\мама\картинки почта\391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2071678"/>
            <a:ext cx="1323389" cy="1857388"/>
          </a:xfrm>
          <a:prstGeom prst="rect">
            <a:avLst/>
          </a:prstGeom>
          <a:noFill/>
        </p:spPr>
      </p:pic>
      <p:pic>
        <p:nvPicPr>
          <p:cNvPr id="12" name="Picture 2" descr="D:\мама\картинки почта\171046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4786322"/>
            <a:ext cx="816351" cy="1500198"/>
          </a:xfrm>
          <a:prstGeom prst="rect">
            <a:avLst/>
          </a:prstGeom>
          <a:noFill/>
        </p:spPr>
      </p:pic>
      <p:pic>
        <p:nvPicPr>
          <p:cNvPr id="13" name="Picture 3" descr="D:\мама\картинки почта\73616abb8e4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2264" y="2000240"/>
            <a:ext cx="1071570" cy="1071570"/>
          </a:xfrm>
          <a:prstGeom prst="rect">
            <a:avLst/>
          </a:prstGeom>
          <a:noFill/>
        </p:spPr>
      </p:pic>
      <p:pic>
        <p:nvPicPr>
          <p:cNvPr id="15" name="Picture 4" descr="D:\мама\картинки почта\product_9913487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572396" y="2928934"/>
            <a:ext cx="1071570" cy="1071570"/>
          </a:xfrm>
          <a:prstGeom prst="rect">
            <a:avLst/>
          </a:prstGeom>
          <a:noFill/>
        </p:spPr>
      </p:pic>
      <p:pic>
        <p:nvPicPr>
          <p:cNvPr id="16" name="Picture 5" descr="D:\мама\картинки почта\134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000232" y="4786322"/>
            <a:ext cx="1607369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80690"/>
          </a:xfrm>
        </p:spPr>
        <p:txBody>
          <a:bodyPr/>
          <a:lstStyle/>
          <a:p>
            <a:pPr algn="ctr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Make postcards for  your mothers 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</a:t>
            </a:r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Happy Mother’s Day!</a:t>
            </a:r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</a:t>
            </a:r>
          </a:p>
          <a:p>
            <a:endParaRPr lang="ru-RU" dirty="0"/>
          </a:p>
        </p:txBody>
      </p:sp>
      <p:pic>
        <p:nvPicPr>
          <p:cNvPr id="10" name="Picture 2" descr="D:\мама\картинки почта\1606307000f56b3eadc85e1fdad8d27cc2a1660ae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2357430"/>
            <a:ext cx="5122853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Good  bye, everybody!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letter</a:t>
            </a:r>
            <a:endParaRPr lang="ru-RU" sz="8800" dirty="0"/>
          </a:p>
        </p:txBody>
      </p:sp>
      <p:pic>
        <p:nvPicPr>
          <p:cNvPr id="2049" name="Picture 1" descr="D:\мама\картинки почта\letter_im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571612"/>
            <a:ext cx="3404707" cy="4708525"/>
          </a:xfrm>
          <a:prstGeom prst="rect">
            <a:avLst/>
          </a:prstGeom>
          <a:noFill/>
        </p:spPr>
      </p:pic>
      <p:pic>
        <p:nvPicPr>
          <p:cNvPr id="2050" name="Picture 2" descr="D:\мама\картинки почта\lette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67242" y="1571612"/>
            <a:ext cx="3399545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postcard</a:t>
            </a:r>
            <a:endParaRPr lang="ru-RU" sz="8800" dirty="0"/>
          </a:p>
        </p:txBody>
      </p:sp>
      <p:pic>
        <p:nvPicPr>
          <p:cNvPr id="4" name="Picture 3" descr="D:\мама\картинки почта\postcar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4875" y="3819525"/>
            <a:ext cx="4429125" cy="3038475"/>
          </a:xfrm>
          <a:prstGeom prst="rect">
            <a:avLst/>
          </a:prstGeom>
          <a:noFill/>
        </p:spPr>
      </p:pic>
      <p:pic>
        <p:nvPicPr>
          <p:cNvPr id="19458" name="Picture 2" descr="D:\мама\картинки почта\postcard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643050"/>
            <a:ext cx="4714876" cy="3412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postcard</a:t>
            </a:r>
            <a:endParaRPr lang="ru-RU" sz="8800" dirty="0"/>
          </a:p>
        </p:txBody>
      </p:sp>
      <p:pic>
        <p:nvPicPr>
          <p:cNvPr id="1026" name="Picture 2" descr="D:\мама\картинки почта\p5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785926"/>
            <a:ext cx="4286280" cy="3925899"/>
          </a:xfrm>
          <a:prstGeom prst="rect">
            <a:avLst/>
          </a:prstGeom>
          <a:noFill/>
        </p:spPr>
      </p:pic>
      <p:pic>
        <p:nvPicPr>
          <p:cNvPr id="10" name="Picture 2" descr="D:\мама\картинки почта\wallpaper_mothers_day_wallpaper_010-1500x1125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496" y="3000372"/>
            <a:ext cx="4914917" cy="3686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postcard</a:t>
            </a:r>
            <a:endParaRPr lang="ru-RU" sz="8800" dirty="0"/>
          </a:p>
        </p:txBody>
      </p:sp>
      <p:pic>
        <p:nvPicPr>
          <p:cNvPr id="20482" name="Picture 2" descr="D:\мама\картинки почта\54032143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14488"/>
            <a:ext cx="3333636" cy="4708525"/>
          </a:xfrm>
          <a:prstGeom prst="rect">
            <a:avLst/>
          </a:prstGeom>
          <a:noFill/>
        </p:spPr>
      </p:pic>
      <p:pic>
        <p:nvPicPr>
          <p:cNvPr id="20483" name="Picture 3" descr="D:\мама\картинки почта\2991771566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1714488"/>
            <a:ext cx="3359372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paper</a:t>
            </a:r>
            <a:endParaRPr lang="ru-RU" sz="8800" dirty="0"/>
          </a:p>
        </p:txBody>
      </p:sp>
      <p:pic>
        <p:nvPicPr>
          <p:cNvPr id="21509" name="Picture 5" descr="D:\мама\картинки почта\164879t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1714488"/>
            <a:ext cx="5072066" cy="3714776"/>
          </a:xfrm>
          <a:prstGeom prst="rect">
            <a:avLst/>
          </a:prstGeom>
          <a:noFill/>
        </p:spPr>
      </p:pic>
      <p:pic>
        <p:nvPicPr>
          <p:cNvPr id="21507" name="Picture 3" descr="D:\мама\картинки почта\yvveskleinblu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71670" y="2071678"/>
            <a:ext cx="5572164" cy="4000528"/>
          </a:xfrm>
          <a:prstGeom prst="rect">
            <a:avLst/>
          </a:prstGeom>
          <a:noFill/>
        </p:spPr>
      </p:pic>
      <p:pic>
        <p:nvPicPr>
          <p:cNvPr id="21508" name="Picture 4" descr="D:\мама\картинки почта\soft-white-end-paper-400x40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8" y="2643182"/>
            <a:ext cx="5000660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stamp</a:t>
            </a:r>
            <a:endParaRPr lang="ru-RU" sz="8800" dirty="0"/>
          </a:p>
        </p:txBody>
      </p:sp>
      <p:pic>
        <p:nvPicPr>
          <p:cNvPr id="22530" name="Picture 2" descr="D:\мама\картинки почта\02539765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02" y="3071810"/>
            <a:ext cx="3071834" cy="3582314"/>
          </a:xfrm>
          <a:prstGeom prst="rect">
            <a:avLst/>
          </a:prstGeom>
          <a:noFill/>
        </p:spPr>
      </p:pic>
      <p:pic>
        <p:nvPicPr>
          <p:cNvPr id="22531" name="Picture 3" descr="D:\мама\картинки почта\england-winner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8" y="1500174"/>
            <a:ext cx="2313477" cy="3214710"/>
          </a:xfrm>
          <a:prstGeom prst="rect">
            <a:avLst/>
          </a:prstGeom>
          <a:noFill/>
        </p:spPr>
      </p:pic>
      <p:pic>
        <p:nvPicPr>
          <p:cNvPr id="22532" name="Picture 4" descr="D:\мама\картинки почта\gb_1998_nat_03_H4_opt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1357298"/>
            <a:ext cx="2423119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stamp</a:t>
            </a:r>
            <a:endParaRPr lang="ru-RU" sz="8800" dirty="0"/>
          </a:p>
        </p:txBody>
      </p:sp>
      <p:pic>
        <p:nvPicPr>
          <p:cNvPr id="23554" name="Picture 2" descr="D:\мама\картинки почта\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1500174"/>
            <a:ext cx="3714744" cy="2650897"/>
          </a:xfrm>
          <a:prstGeom prst="rect">
            <a:avLst/>
          </a:prstGeom>
          <a:noFill/>
        </p:spPr>
      </p:pic>
      <p:pic>
        <p:nvPicPr>
          <p:cNvPr id="23555" name="Picture 3" descr="D:\мама\картинки почта\136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1500174"/>
            <a:ext cx="3786182" cy="2566984"/>
          </a:xfrm>
          <a:prstGeom prst="rect">
            <a:avLst/>
          </a:prstGeom>
          <a:noFill/>
        </p:spPr>
      </p:pic>
      <p:pic>
        <p:nvPicPr>
          <p:cNvPr id="23556" name="Picture 4" descr="D:\мама\картинки почта\2006_Stamp_of_Russia._Mirny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71736" y="4239881"/>
            <a:ext cx="3618942" cy="2618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пек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</TotalTime>
  <Words>156</Words>
  <Application>Microsoft Office PowerPoint</Application>
  <PresentationFormat>Экран (4:3)</PresentationFormat>
  <Paragraphs>63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Апекс</vt:lpstr>
      <vt:lpstr>1_Апекс</vt:lpstr>
      <vt:lpstr>2_Апекс</vt:lpstr>
      <vt:lpstr>3_Апекс</vt:lpstr>
      <vt:lpstr>Литейная</vt:lpstr>
      <vt:lpstr>Post office             </vt:lpstr>
      <vt:lpstr>The game “Disagree”</vt:lpstr>
      <vt:lpstr>letter</vt:lpstr>
      <vt:lpstr>postcard</vt:lpstr>
      <vt:lpstr>postcard</vt:lpstr>
      <vt:lpstr>postcard</vt:lpstr>
      <vt:lpstr>paper</vt:lpstr>
      <vt:lpstr>stamp</vt:lpstr>
      <vt:lpstr>stamp</vt:lpstr>
      <vt:lpstr>envelope</vt:lpstr>
      <vt:lpstr>letterbox</vt:lpstr>
      <vt:lpstr>post office</vt:lpstr>
      <vt:lpstr>postman</vt:lpstr>
      <vt:lpstr>poster</vt:lpstr>
      <vt:lpstr>poster</vt:lpstr>
      <vt:lpstr>poster</vt:lpstr>
      <vt:lpstr>address</vt:lpstr>
      <vt:lpstr>address</vt:lpstr>
      <vt:lpstr>Do our exercises</vt:lpstr>
      <vt:lpstr>Read these words</vt:lpstr>
      <vt:lpstr>Слайд 21</vt:lpstr>
      <vt:lpstr>Слайд 22</vt:lpstr>
      <vt:lpstr>Try to read aloud words on topic   «Post office» </vt:lpstr>
      <vt:lpstr>Let’s finish our  mini-project works.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NiKOLAY</cp:lastModifiedBy>
  <cp:revision>66</cp:revision>
  <dcterms:modified xsi:type="dcterms:W3CDTF">2012-06-25T07:26:46Z</dcterms:modified>
</cp:coreProperties>
</file>