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3B6D-DC85-4D54-BCA9-C2877A74D098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643E-DB1A-4F7B-BFD3-90C3480E6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44989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3B6D-DC85-4D54-BCA9-C2877A74D098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643E-DB1A-4F7B-BFD3-90C3480E6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910111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3B6D-DC85-4D54-BCA9-C2877A74D098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643E-DB1A-4F7B-BFD3-90C3480E6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13501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3B6D-DC85-4D54-BCA9-C2877A74D098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643E-DB1A-4F7B-BFD3-90C3480E6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826783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3B6D-DC85-4D54-BCA9-C2877A74D098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643E-DB1A-4F7B-BFD3-90C3480E6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9973571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3B6D-DC85-4D54-BCA9-C2877A74D098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643E-DB1A-4F7B-BFD3-90C3480E6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381581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3B6D-DC85-4D54-BCA9-C2877A74D098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643E-DB1A-4F7B-BFD3-90C3480E6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954948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3B6D-DC85-4D54-BCA9-C2877A74D098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643E-DB1A-4F7B-BFD3-90C3480E6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149631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3B6D-DC85-4D54-BCA9-C2877A74D098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643E-DB1A-4F7B-BFD3-90C3480E6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99525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3B6D-DC85-4D54-BCA9-C2877A74D098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643E-DB1A-4F7B-BFD3-90C3480E6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9984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83B6D-DC85-4D54-BCA9-C2877A74D098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96643E-DB1A-4F7B-BFD3-90C3480E6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800774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E83B6D-DC85-4D54-BCA9-C2877A74D098}" type="datetimeFigureOut">
              <a:rPr lang="ru-RU" smtClean="0"/>
              <a:t>25.06.2012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96643E-DB1A-4F7B-BFD3-90C3480E636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2126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Wie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antwortet</a:t>
            </a:r>
            <a:r>
              <a:rPr lang="en-US" dirty="0" smtClean="0">
                <a:solidFill>
                  <a:srgbClr val="C00000"/>
                </a:solidFill>
              </a:rPr>
              <a:t> man?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User\Рабочий стол\Соглашающиеся смайлики, смайлики да, кивающие смайлики   Smayli.ru_files\da-3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86409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2.gstatic.com/images?q=tbn:ANd9GcSL_LTMY0FIWtGnJLX5UOImrM3EC-spnxuifNOca_xVsbVPuhnhB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710" y="1340768"/>
            <a:ext cx="7511597" cy="520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>
            <a:off x="1619672" y="1700808"/>
            <a:ext cx="4392488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49225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229600" cy="90805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Wie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antwortet</a:t>
            </a:r>
            <a:r>
              <a:rPr lang="en-US" dirty="0" smtClean="0">
                <a:solidFill>
                  <a:srgbClr val="C00000"/>
                </a:solidFill>
              </a:rPr>
              <a:t> man?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User\Рабочий стол\Соглашающиеся смайлики, смайлики да, кивающие смайлики   Smayli.ru_files\da-37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738531"/>
            <a:ext cx="86409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2.gstatic.com/images?q=tbn:ANd9GcSL_LTMY0FIWtGnJLX5UOImrM3EC-spnxuifNOca_xVsbVPuhnhB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710" y="1340768"/>
            <a:ext cx="7511597" cy="520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5004048" y="954555"/>
            <a:ext cx="2592288" cy="21602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лево 2"/>
          <p:cNvSpPr/>
          <p:nvPr/>
        </p:nvSpPr>
        <p:spPr>
          <a:xfrm>
            <a:off x="395536" y="836712"/>
            <a:ext cx="2520280" cy="225855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2276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2.gstatic.com/images?q=tbn:ANd9GcSL_LTMY0FIWtGnJLX5UOImrM3EC-spnxuifNOca_xVsbVPuhnh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710" y="1340768"/>
            <a:ext cx="7511597" cy="520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Wie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antwortet</a:t>
            </a:r>
            <a:r>
              <a:rPr lang="en-US" dirty="0" smtClean="0">
                <a:solidFill>
                  <a:srgbClr val="C00000"/>
                </a:solidFill>
              </a:rPr>
              <a:t> man?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User\Рабочий стол\Соглашающиеся смайлики, смайлики да, кивающие смайлики   Smayli.ru_files\da-3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710" y="2636912"/>
            <a:ext cx="86409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вправо 1"/>
          <p:cNvSpPr/>
          <p:nvPr/>
        </p:nvSpPr>
        <p:spPr>
          <a:xfrm>
            <a:off x="1619672" y="1772816"/>
            <a:ext cx="5976664" cy="21602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низ 2"/>
          <p:cNvSpPr/>
          <p:nvPr/>
        </p:nvSpPr>
        <p:spPr>
          <a:xfrm>
            <a:off x="2483768" y="2204864"/>
            <a:ext cx="216024" cy="4338383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верх 4"/>
          <p:cNvSpPr/>
          <p:nvPr/>
        </p:nvSpPr>
        <p:spPr>
          <a:xfrm>
            <a:off x="6948264" y="2132856"/>
            <a:ext cx="216024" cy="4320480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2276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58094E-6 L 0.48698 2.58094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4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2.gstatic.com/images?q=tbn:ANd9GcSL_LTMY0FIWtGnJLX5UOImrM3EC-spnxuifNOca_xVsbVPuhnh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710" y="1340768"/>
            <a:ext cx="7511597" cy="520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Wie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antwortet</a:t>
            </a:r>
            <a:r>
              <a:rPr lang="en-US" dirty="0" smtClean="0">
                <a:solidFill>
                  <a:srgbClr val="C00000"/>
                </a:solidFill>
              </a:rPr>
              <a:t> man?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User\Рабочий стол\Соглашающиеся смайлики, смайлики да, кивающие смайлики   Smayli.ru_files\da-3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852936"/>
            <a:ext cx="86409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трелка вверх 2"/>
          <p:cNvSpPr/>
          <p:nvPr/>
        </p:nvSpPr>
        <p:spPr>
          <a:xfrm>
            <a:off x="5364088" y="3429000"/>
            <a:ext cx="360040" cy="792088"/>
          </a:xfrm>
          <a:prstGeom prst="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4283968" y="2492896"/>
            <a:ext cx="720080" cy="28803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>
            <a:off x="6228184" y="3942007"/>
            <a:ext cx="864096" cy="279081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2276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2.gstatic.com/images?q=tbn:ANd9GcSL_LTMY0FIWtGnJLX5UOImrM3EC-spnxuifNOca_xVsbVPuhnh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710" y="1340768"/>
            <a:ext cx="7511597" cy="5202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Wie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err="1" smtClean="0">
                <a:solidFill>
                  <a:srgbClr val="C00000"/>
                </a:solidFill>
              </a:rPr>
              <a:t>antwortet</a:t>
            </a:r>
            <a:r>
              <a:rPr lang="en-US" dirty="0" smtClean="0">
                <a:solidFill>
                  <a:srgbClr val="C00000"/>
                </a:solidFill>
              </a:rPr>
              <a:t> man?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User\Рабочий стол\Соглашающиеся смайлики, смайлики да, кивающие смайлики   Smayli.ru_files\da-3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887" y="2654357"/>
            <a:ext cx="86409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трелка углом 1"/>
          <p:cNvSpPr/>
          <p:nvPr/>
        </p:nvSpPr>
        <p:spPr>
          <a:xfrm>
            <a:off x="2195736" y="1772816"/>
            <a:ext cx="1008112" cy="1656184"/>
          </a:xfrm>
          <a:prstGeom prst="ben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Стрелка углом 2"/>
          <p:cNvSpPr/>
          <p:nvPr/>
        </p:nvSpPr>
        <p:spPr>
          <a:xfrm rot="16200000">
            <a:off x="4540473" y="4900687"/>
            <a:ext cx="1071169" cy="1584178"/>
          </a:xfrm>
          <a:prstGeom prst="ben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2276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35985E-6 L 3.61111E-6 0.18756 C 3.61111E-6 0.27151 0.06892 0.37512 0.125 0.37512 L 0.25 0.37512 " pathEditMode="relative" rAng="0" ptsTypes="FfFF">
                                      <p:cBhvr>
                                        <p:cTn id="11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187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20</Words>
  <Application>Microsoft Office PowerPoint</Application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Wie antwortet man?</vt:lpstr>
      <vt:lpstr>Wie antwortet man?</vt:lpstr>
      <vt:lpstr>Wie antwortet man?</vt:lpstr>
      <vt:lpstr>Wie antwortet man?</vt:lpstr>
      <vt:lpstr>Wie antwortet man?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Wie antwortet man?</dc:title>
  <dc:creator>Admin</dc:creator>
  <cp:lastModifiedBy>Admin</cp:lastModifiedBy>
  <cp:revision>10</cp:revision>
  <dcterms:created xsi:type="dcterms:W3CDTF">2011-11-22T15:00:34Z</dcterms:created>
  <dcterms:modified xsi:type="dcterms:W3CDTF">2012-06-25T08:51:57Z</dcterms:modified>
</cp:coreProperties>
</file>