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BF0E10-DBAE-4D2E-A801-BE153D8562D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21B906-9CB2-4C16-AAF5-CF16232DD362}">
      <dgm:prSet phldrT="[Текст]" custT="1"/>
      <dgm:spPr/>
      <dgm:t>
        <a:bodyPr/>
        <a:lstStyle/>
        <a:p>
          <a:r>
            <a:rPr lang="en-US" sz="2000" dirty="0" smtClean="0"/>
            <a:t>Family</a:t>
          </a:r>
          <a:endParaRPr lang="ru-RU" sz="2000" dirty="0"/>
        </a:p>
      </dgm:t>
    </dgm:pt>
    <dgm:pt modelId="{BEBE670A-3133-473A-B29C-61B60D0116AE}" type="parTrans" cxnId="{FB03923D-BF73-4BC7-8D8D-465C2DE5C7F7}">
      <dgm:prSet/>
      <dgm:spPr/>
      <dgm:t>
        <a:bodyPr/>
        <a:lstStyle/>
        <a:p>
          <a:endParaRPr lang="ru-RU"/>
        </a:p>
      </dgm:t>
    </dgm:pt>
    <dgm:pt modelId="{BF300214-2B33-44B3-AF2B-BA151E009DBB}" type="sibTrans" cxnId="{FB03923D-BF73-4BC7-8D8D-465C2DE5C7F7}">
      <dgm:prSet/>
      <dgm:spPr/>
      <dgm:t>
        <a:bodyPr/>
        <a:lstStyle/>
        <a:p>
          <a:endParaRPr lang="ru-RU"/>
        </a:p>
      </dgm:t>
    </dgm:pt>
    <dgm:pt modelId="{37537902-7D73-4A2F-8FBB-2224B038A91F}">
      <dgm:prSet phldrT="[Текст]" custT="1"/>
      <dgm:spPr/>
      <dgm:t>
        <a:bodyPr/>
        <a:lstStyle/>
        <a:p>
          <a:r>
            <a:rPr lang="en-US" sz="2000" dirty="0" smtClean="0"/>
            <a:t>mother</a:t>
          </a:r>
          <a:endParaRPr lang="ru-RU" sz="2000" dirty="0"/>
        </a:p>
      </dgm:t>
    </dgm:pt>
    <dgm:pt modelId="{2114B10E-520D-481B-8B82-E0E2670F68F4}" type="parTrans" cxnId="{479DF65C-A171-451E-889B-8C63ED44A724}">
      <dgm:prSet/>
      <dgm:spPr/>
      <dgm:t>
        <a:bodyPr/>
        <a:lstStyle/>
        <a:p>
          <a:endParaRPr lang="ru-RU"/>
        </a:p>
      </dgm:t>
    </dgm:pt>
    <dgm:pt modelId="{FD9E56C1-AF5C-48D5-9002-1C1D1466DA95}" type="sibTrans" cxnId="{479DF65C-A171-451E-889B-8C63ED44A724}">
      <dgm:prSet/>
      <dgm:spPr/>
      <dgm:t>
        <a:bodyPr/>
        <a:lstStyle/>
        <a:p>
          <a:endParaRPr lang="ru-RU"/>
        </a:p>
      </dgm:t>
    </dgm:pt>
    <dgm:pt modelId="{337573D6-E0DE-42D1-8FC0-25A4B782EB13}">
      <dgm:prSet phldrT="[Текст]" custT="1"/>
      <dgm:spPr/>
      <dgm:t>
        <a:bodyPr/>
        <a:lstStyle/>
        <a:p>
          <a:r>
            <a:rPr lang="en-US" sz="2000" dirty="0" smtClean="0"/>
            <a:t>father</a:t>
          </a:r>
          <a:endParaRPr lang="ru-RU" sz="2000" dirty="0"/>
        </a:p>
      </dgm:t>
    </dgm:pt>
    <dgm:pt modelId="{90DDDA99-15D8-4E5C-B491-94A86EA2173D}" type="parTrans" cxnId="{6F0E6A7C-368B-41E3-87F4-7750C2F2D756}">
      <dgm:prSet/>
      <dgm:spPr/>
      <dgm:t>
        <a:bodyPr/>
        <a:lstStyle/>
        <a:p>
          <a:endParaRPr lang="ru-RU"/>
        </a:p>
      </dgm:t>
    </dgm:pt>
    <dgm:pt modelId="{4D4B3AD3-CA97-4C9A-94A5-01054EFAC8AD}" type="sibTrans" cxnId="{6F0E6A7C-368B-41E3-87F4-7750C2F2D756}">
      <dgm:prSet/>
      <dgm:spPr/>
      <dgm:t>
        <a:bodyPr/>
        <a:lstStyle/>
        <a:p>
          <a:endParaRPr lang="ru-RU"/>
        </a:p>
      </dgm:t>
    </dgm:pt>
    <dgm:pt modelId="{D8748303-AF92-4EB8-846C-E08B6CD24091}">
      <dgm:prSet phldrT="[Текст]" custT="1"/>
      <dgm:spPr/>
      <dgm:t>
        <a:bodyPr/>
        <a:lstStyle/>
        <a:p>
          <a:r>
            <a:rPr lang="en-US" sz="2000" dirty="0" smtClean="0"/>
            <a:t>sister</a:t>
          </a:r>
          <a:endParaRPr lang="ru-RU" sz="2000" dirty="0"/>
        </a:p>
      </dgm:t>
    </dgm:pt>
    <dgm:pt modelId="{378AAE9A-391D-4671-9A2D-C8283FD3A3CC}" type="parTrans" cxnId="{C0F07E21-A9B3-4E2D-88AE-1815E1EB7710}">
      <dgm:prSet/>
      <dgm:spPr/>
      <dgm:t>
        <a:bodyPr/>
        <a:lstStyle/>
        <a:p>
          <a:endParaRPr lang="ru-RU"/>
        </a:p>
      </dgm:t>
    </dgm:pt>
    <dgm:pt modelId="{00B401B2-6061-49B0-8C6D-B7D643861304}" type="sibTrans" cxnId="{C0F07E21-A9B3-4E2D-88AE-1815E1EB7710}">
      <dgm:prSet/>
      <dgm:spPr/>
      <dgm:t>
        <a:bodyPr/>
        <a:lstStyle/>
        <a:p>
          <a:endParaRPr lang="ru-RU"/>
        </a:p>
      </dgm:t>
    </dgm:pt>
    <dgm:pt modelId="{5089BBC7-020A-4462-82E8-D83561827ECB}">
      <dgm:prSet phldrT="[Текст]" custT="1"/>
      <dgm:spPr/>
      <dgm:t>
        <a:bodyPr/>
        <a:lstStyle/>
        <a:p>
          <a:r>
            <a:rPr lang="en-US" sz="2000" dirty="0" smtClean="0"/>
            <a:t>brother</a:t>
          </a:r>
          <a:endParaRPr lang="ru-RU" sz="2000" dirty="0"/>
        </a:p>
      </dgm:t>
    </dgm:pt>
    <dgm:pt modelId="{8D7D1492-1B7E-472D-B311-10C2619400AB}" type="parTrans" cxnId="{A16649D0-DB33-4042-A1A6-B19B08D76921}">
      <dgm:prSet/>
      <dgm:spPr/>
      <dgm:t>
        <a:bodyPr/>
        <a:lstStyle/>
        <a:p>
          <a:endParaRPr lang="ru-RU"/>
        </a:p>
      </dgm:t>
    </dgm:pt>
    <dgm:pt modelId="{402E628E-9AA2-47A8-BB99-23963D890E78}" type="sibTrans" cxnId="{A16649D0-DB33-4042-A1A6-B19B08D76921}">
      <dgm:prSet/>
      <dgm:spPr/>
      <dgm:t>
        <a:bodyPr/>
        <a:lstStyle/>
        <a:p>
          <a:endParaRPr lang="ru-RU"/>
        </a:p>
      </dgm:t>
    </dgm:pt>
    <dgm:pt modelId="{12F506A4-091D-4DE8-B918-3C6A1BDF711A}">
      <dgm:prSet phldrT="[Текст]" custT="1"/>
      <dgm:spPr/>
      <dgm:t>
        <a:bodyPr/>
        <a:lstStyle/>
        <a:p>
          <a:r>
            <a:rPr lang="en-US" sz="2000" dirty="0" smtClean="0"/>
            <a:t>son</a:t>
          </a:r>
          <a:endParaRPr lang="ru-RU" sz="2000" dirty="0"/>
        </a:p>
      </dgm:t>
    </dgm:pt>
    <dgm:pt modelId="{6A14BBC0-450C-40F0-998A-FF114F71557D}" type="parTrans" cxnId="{18FB8AAB-C84B-4C93-8912-9A97AC80F00C}">
      <dgm:prSet/>
      <dgm:spPr/>
      <dgm:t>
        <a:bodyPr/>
        <a:lstStyle/>
        <a:p>
          <a:endParaRPr lang="ru-RU"/>
        </a:p>
      </dgm:t>
    </dgm:pt>
    <dgm:pt modelId="{26C48782-01BE-4590-B14C-2AA86F89458F}" type="sibTrans" cxnId="{18FB8AAB-C84B-4C93-8912-9A97AC80F00C}">
      <dgm:prSet/>
      <dgm:spPr/>
      <dgm:t>
        <a:bodyPr/>
        <a:lstStyle/>
        <a:p>
          <a:endParaRPr lang="ru-RU"/>
        </a:p>
      </dgm:t>
    </dgm:pt>
    <dgm:pt modelId="{C9D1E21C-1B72-42CD-89FB-8B0E2DEF840C}">
      <dgm:prSet phldrT="[Текст]" custT="1"/>
      <dgm:spPr/>
      <dgm:t>
        <a:bodyPr/>
        <a:lstStyle/>
        <a:p>
          <a:r>
            <a:rPr lang="en-US" sz="2000" dirty="0" smtClean="0"/>
            <a:t>daughter</a:t>
          </a:r>
          <a:endParaRPr lang="ru-RU" sz="2000" dirty="0"/>
        </a:p>
      </dgm:t>
    </dgm:pt>
    <dgm:pt modelId="{9150CAF1-4B20-4659-8C98-A5F4C65EE2C2}" type="parTrans" cxnId="{0681CD67-E01F-44C3-9E9F-50AA70540D81}">
      <dgm:prSet/>
      <dgm:spPr/>
      <dgm:t>
        <a:bodyPr/>
        <a:lstStyle/>
        <a:p>
          <a:endParaRPr lang="ru-RU"/>
        </a:p>
      </dgm:t>
    </dgm:pt>
    <dgm:pt modelId="{429BE97F-B43B-49E2-8902-46590FA509CF}" type="sibTrans" cxnId="{0681CD67-E01F-44C3-9E9F-50AA70540D81}">
      <dgm:prSet/>
      <dgm:spPr/>
      <dgm:t>
        <a:bodyPr/>
        <a:lstStyle/>
        <a:p>
          <a:endParaRPr lang="ru-RU"/>
        </a:p>
      </dgm:t>
    </dgm:pt>
    <dgm:pt modelId="{B1574E0E-0A4C-4EFF-90AD-BC72C569DCED}" type="pres">
      <dgm:prSet presAssocID="{F4BF0E10-DBAE-4D2E-A801-BE153D8562D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D74792-EA83-4864-813C-07915EE9CC92}" type="pres">
      <dgm:prSet presAssocID="{7A21B906-9CB2-4C16-AAF5-CF16232DD362}" presName="centerShape" presStyleLbl="node0" presStyleIdx="0" presStyleCnt="1"/>
      <dgm:spPr/>
      <dgm:t>
        <a:bodyPr/>
        <a:lstStyle/>
        <a:p>
          <a:endParaRPr lang="ru-RU"/>
        </a:p>
      </dgm:t>
    </dgm:pt>
    <dgm:pt modelId="{5110C452-833D-4D8E-B26C-6503E53D76F5}" type="pres">
      <dgm:prSet presAssocID="{2114B10E-520D-481B-8B82-E0E2670F68F4}" presName="Name9" presStyleLbl="parChTrans1D2" presStyleIdx="0" presStyleCnt="6"/>
      <dgm:spPr/>
      <dgm:t>
        <a:bodyPr/>
        <a:lstStyle/>
        <a:p>
          <a:endParaRPr lang="ru-RU"/>
        </a:p>
      </dgm:t>
    </dgm:pt>
    <dgm:pt modelId="{9E66AA0D-CFCD-497B-AB7B-908DEBC0D153}" type="pres">
      <dgm:prSet presAssocID="{2114B10E-520D-481B-8B82-E0E2670F68F4}" presName="connTx" presStyleLbl="parChTrans1D2" presStyleIdx="0" presStyleCnt="6"/>
      <dgm:spPr/>
      <dgm:t>
        <a:bodyPr/>
        <a:lstStyle/>
        <a:p>
          <a:endParaRPr lang="ru-RU"/>
        </a:p>
      </dgm:t>
    </dgm:pt>
    <dgm:pt modelId="{27DE5A18-F14A-4662-B0FC-00F7EEED4260}" type="pres">
      <dgm:prSet presAssocID="{37537902-7D73-4A2F-8FBB-2224B038A91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9FF37-069C-410A-A59F-81D4D72DDB97}" type="pres">
      <dgm:prSet presAssocID="{90DDDA99-15D8-4E5C-B491-94A86EA2173D}" presName="Name9" presStyleLbl="parChTrans1D2" presStyleIdx="1" presStyleCnt="6"/>
      <dgm:spPr/>
      <dgm:t>
        <a:bodyPr/>
        <a:lstStyle/>
        <a:p>
          <a:endParaRPr lang="ru-RU"/>
        </a:p>
      </dgm:t>
    </dgm:pt>
    <dgm:pt modelId="{F7A8517D-256F-48ED-81E5-ACF3034C8B5A}" type="pres">
      <dgm:prSet presAssocID="{90DDDA99-15D8-4E5C-B491-94A86EA2173D}" presName="connTx" presStyleLbl="parChTrans1D2" presStyleIdx="1" presStyleCnt="6"/>
      <dgm:spPr/>
      <dgm:t>
        <a:bodyPr/>
        <a:lstStyle/>
        <a:p>
          <a:endParaRPr lang="ru-RU"/>
        </a:p>
      </dgm:t>
    </dgm:pt>
    <dgm:pt modelId="{C8A9D94C-A3C8-48D5-829B-BBCC2BC30FC8}" type="pres">
      <dgm:prSet presAssocID="{337573D6-E0DE-42D1-8FC0-25A4B782EB1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C1B59-D386-48AA-89A8-429AAAD0F8D2}" type="pres">
      <dgm:prSet presAssocID="{378AAE9A-391D-4671-9A2D-C8283FD3A3CC}" presName="Name9" presStyleLbl="parChTrans1D2" presStyleIdx="2" presStyleCnt="6"/>
      <dgm:spPr/>
      <dgm:t>
        <a:bodyPr/>
        <a:lstStyle/>
        <a:p>
          <a:endParaRPr lang="ru-RU"/>
        </a:p>
      </dgm:t>
    </dgm:pt>
    <dgm:pt modelId="{378417BE-A3B9-416B-82F4-27FEB187D89C}" type="pres">
      <dgm:prSet presAssocID="{378AAE9A-391D-4671-9A2D-C8283FD3A3CC}" presName="connTx" presStyleLbl="parChTrans1D2" presStyleIdx="2" presStyleCnt="6"/>
      <dgm:spPr/>
      <dgm:t>
        <a:bodyPr/>
        <a:lstStyle/>
        <a:p>
          <a:endParaRPr lang="ru-RU"/>
        </a:p>
      </dgm:t>
    </dgm:pt>
    <dgm:pt modelId="{A108F113-92CD-4FAF-BF70-26A5319C0D7B}" type="pres">
      <dgm:prSet presAssocID="{D8748303-AF92-4EB8-846C-E08B6CD2409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790628-D71E-4517-9810-A7760FA18B41}" type="pres">
      <dgm:prSet presAssocID="{8D7D1492-1B7E-472D-B311-10C2619400AB}" presName="Name9" presStyleLbl="parChTrans1D2" presStyleIdx="3" presStyleCnt="6"/>
      <dgm:spPr/>
      <dgm:t>
        <a:bodyPr/>
        <a:lstStyle/>
        <a:p>
          <a:endParaRPr lang="ru-RU"/>
        </a:p>
      </dgm:t>
    </dgm:pt>
    <dgm:pt modelId="{0A5C7671-D362-471F-940E-13E75A068D80}" type="pres">
      <dgm:prSet presAssocID="{8D7D1492-1B7E-472D-B311-10C2619400AB}" presName="connTx" presStyleLbl="parChTrans1D2" presStyleIdx="3" presStyleCnt="6"/>
      <dgm:spPr/>
      <dgm:t>
        <a:bodyPr/>
        <a:lstStyle/>
        <a:p>
          <a:endParaRPr lang="ru-RU"/>
        </a:p>
      </dgm:t>
    </dgm:pt>
    <dgm:pt modelId="{D2F30A57-CB18-4C05-9C24-A64AD5B1F068}" type="pres">
      <dgm:prSet presAssocID="{5089BBC7-020A-4462-82E8-D83561827EC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B578CA-6FA1-4508-9902-B5B5D7E6BC32}" type="pres">
      <dgm:prSet presAssocID="{6A14BBC0-450C-40F0-998A-FF114F71557D}" presName="Name9" presStyleLbl="parChTrans1D2" presStyleIdx="4" presStyleCnt="6"/>
      <dgm:spPr/>
      <dgm:t>
        <a:bodyPr/>
        <a:lstStyle/>
        <a:p>
          <a:endParaRPr lang="ru-RU"/>
        </a:p>
      </dgm:t>
    </dgm:pt>
    <dgm:pt modelId="{652BFF91-9426-4F82-A80E-3821E5E29494}" type="pres">
      <dgm:prSet presAssocID="{6A14BBC0-450C-40F0-998A-FF114F71557D}" presName="connTx" presStyleLbl="parChTrans1D2" presStyleIdx="4" presStyleCnt="6"/>
      <dgm:spPr/>
      <dgm:t>
        <a:bodyPr/>
        <a:lstStyle/>
        <a:p>
          <a:endParaRPr lang="ru-RU"/>
        </a:p>
      </dgm:t>
    </dgm:pt>
    <dgm:pt modelId="{3BD9F117-AD79-40E9-8478-3731263FF49F}" type="pres">
      <dgm:prSet presAssocID="{12F506A4-091D-4DE8-B918-3C6A1BDF711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B5C8D-BED4-41AC-956E-4E6C8C0C0F49}" type="pres">
      <dgm:prSet presAssocID="{9150CAF1-4B20-4659-8C98-A5F4C65EE2C2}" presName="Name9" presStyleLbl="parChTrans1D2" presStyleIdx="5" presStyleCnt="6"/>
      <dgm:spPr/>
      <dgm:t>
        <a:bodyPr/>
        <a:lstStyle/>
        <a:p>
          <a:endParaRPr lang="ru-RU"/>
        </a:p>
      </dgm:t>
    </dgm:pt>
    <dgm:pt modelId="{113C294E-CE47-465A-970B-A1B7CFDD0C73}" type="pres">
      <dgm:prSet presAssocID="{9150CAF1-4B20-4659-8C98-A5F4C65EE2C2}" presName="connTx" presStyleLbl="parChTrans1D2" presStyleIdx="5" presStyleCnt="6"/>
      <dgm:spPr/>
      <dgm:t>
        <a:bodyPr/>
        <a:lstStyle/>
        <a:p>
          <a:endParaRPr lang="ru-RU"/>
        </a:p>
      </dgm:t>
    </dgm:pt>
    <dgm:pt modelId="{40219843-CCE2-4180-93B6-744B5CDE03CE}" type="pres">
      <dgm:prSet presAssocID="{C9D1E21C-1B72-42CD-89FB-8B0E2DEF84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D85CFE-EEBC-4EA9-9026-53DFF5B49326}" type="presOf" srcId="{37537902-7D73-4A2F-8FBB-2224B038A91F}" destId="{27DE5A18-F14A-4662-B0FC-00F7EEED4260}" srcOrd="0" destOrd="0" presId="urn:microsoft.com/office/officeart/2005/8/layout/radial1"/>
    <dgm:cxn modelId="{2B5BD7EF-14BD-4FB6-B88C-2B5F5F2970CC}" type="presOf" srcId="{337573D6-E0DE-42D1-8FC0-25A4B782EB13}" destId="{C8A9D94C-A3C8-48D5-829B-BBCC2BC30FC8}" srcOrd="0" destOrd="0" presId="urn:microsoft.com/office/officeart/2005/8/layout/radial1"/>
    <dgm:cxn modelId="{36976B17-1EA9-4888-B681-9817B7AD5179}" type="presOf" srcId="{6A14BBC0-450C-40F0-998A-FF114F71557D}" destId="{652BFF91-9426-4F82-A80E-3821E5E29494}" srcOrd="1" destOrd="0" presId="urn:microsoft.com/office/officeart/2005/8/layout/radial1"/>
    <dgm:cxn modelId="{71ABBF5D-D376-4766-A2C0-A2FE2C6FF635}" type="presOf" srcId="{6A14BBC0-450C-40F0-998A-FF114F71557D}" destId="{C0B578CA-6FA1-4508-9902-B5B5D7E6BC32}" srcOrd="0" destOrd="0" presId="urn:microsoft.com/office/officeart/2005/8/layout/radial1"/>
    <dgm:cxn modelId="{D8FFBE14-B0A8-4F41-A90E-23E853733D82}" type="presOf" srcId="{8D7D1492-1B7E-472D-B311-10C2619400AB}" destId="{0A5C7671-D362-471F-940E-13E75A068D80}" srcOrd="1" destOrd="0" presId="urn:microsoft.com/office/officeart/2005/8/layout/radial1"/>
    <dgm:cxn modelId="{93DC6DE5-B599-4F1A-BF7F-56E199567C98}" type="presOf" srcId="{9150CAF1-4B20-4659-8C98-A5F4C65EE2C2}" destId="{113C294E-CE47-465A-970B-A1B7CFDD0C73}" srcOrd="1" destOrd="0" presId="urn:microsoft.com/office/officeart/2005/8/layout/radial1"/>
    <dgm:cxn modelId="{A1A248C1-B99A-41B5-B710-F00761E21FEB}" type="presOf" srcId="{378AAE9A-391D-4671-9A2D-C8283FD3A3CC}" destId="{378417BE-A3B9-416B-82F4-27FEB187D89C}" srcOrd="1" destOrd="0" presId="urn:microsoft.com/office/officeart/2005/8/layout/radial1"/>
    <dgm:cxn modelId="{6F0E6A7C-368B-41E3-87F4-7750C2F2D756}" srcId="{7A21B906-9CB2-4C16-AAF5-CF16232DD362}" destId="{337573D6-E0DE-42D1-8FC0-25A4B782EB13}" srcOrd="1" destOrd="0" parTransId="{90DDDA99-15D8-4E5C-B491-94A86EA2173D}" sibTransId="{4D4B3AD3-CA97-4C9A-94A5-01054EFAC8AD}"/>
    <dgm:cxn modelId="{FB03923D-BF73-4BC7-8D8D-465C2DE5C7F7}" srcId="{F4BF0E10-DBAE-4D2E-A801-BE153D8562D2}" destId="{7A21B906-9CB2-4C16-AAF5-CF16232DD362}" srcOrd="0" destOrd="0" parTransId="{BEBE670A-3133-473A-B29C-61B60D0116AE}" sibTransId="{BF300214-2B33-44B3-AF2B-BA151E009DBB}"/>
    <dgm:cxn modelId="{5760F968-AF03-41AF-9780-C9371075DF54}" type="presOf" srcId="{9150CAF1-4B20-4659-8C98-A5F4C65EE2C2}" destId="{287B5C8D-BED4-41AC-956E-4E6C8C0C0F49}" srcOrd="0" destOrd="0" presId="urn:microsoft.com/office/officeart/2005/8/layout/radial1"/>
    <dgm:cxn modelId="{18FB8AAB-C84B-4C93-8912-9A97AC80F00C}" srcId="{7A21B906-9CB2-4C16-AAF5-CF16232DD362}" destId="{12F506A4-091D-4DE8-B918-3C6A1BDF711A}" srcOrd="4" destOrd="0" parTransId="{6A14BBC0-450C-40F0-998A-FF114F71557D}" sibTransId="{26C48782-01BE-4590-B14C-2AA86F89458F}"/>
    <dgm:cxn modelId="{39B164D1-FB6C-4A8B-83D5-9805B418E678}" type="presOf" srcId="{7A21B906-9CB2-4C16-AAF5-CF16232DD362}" destId="{1AD74792-EA83-4864-813C-07915EE9CC92}" srcOrd="0" destOrd="0" presId="urn:microsoft.com/office/officeart/2005/8/layout/radial1"/>
    <dgm:cxn modelId="{5F989937-6954-4063-B2F3-CE1A5F62CA83}" type="presOf" srcId="{5089BBC7-020A-4462-82E8-D83561827ECB}" destId="{D2F30A57-CB18-4C05-9C24-A64AD5B1F068}" srcOrd="0" destOrd="0" presId="urn:microsoft.com/office/officeart/2005/8/layout/radial1"/>
    <dgm:cxn modelId="{A16649D0-DB33-4042-A1A6-B19B08D76921}" srcId="{7A21B906-9CB2-4C16-AAF5-CF16232DD362}" destId="{5089BBC7-020A-4462-82E8-D83561827ECB}" srcOrd="3" destOrd="0" parTransId="{8D7D1492-1B7E-472D-B311-10C2619400AB}" sibTransId="{402E628E-9AA2-47A8-BB99-23963D890E78}"/>
    <dgm:cxn modelId="{0681CD67-E01F-44C3-9E9F-50AA70540D81}" srcId="{7A21B906-9CB2-4C16-AAF5-CF16232DD362}" destId="{C9D1E21C-1B72-42CD-89FB-8B0E2DEF840C}" srcOrd="5" destOrd="0" parTransId="{9150CAF1-4B20-4659-8C98-A5F4C65EE2C2}" sibTransId="{429BE97F-B43B-49E2-8902-46590FA509CF}"/>
    <dgm:cxn modelId="{B8BF2A6C-D6B1-4F8A-BC56-F534801F9461}" type="presOf" srcId="{378AAE9A-391D-4671-9A2D-C8283FD3A3CC}" destId="{85AC1B59-D386-48AA-89A8-429AAAD0F8D2}" srcOrd="0" destOrd="0" presId="urn:microsoft.com/office/officeart/2005/8/layout/radial1"/>
    <dgm:cxn modelId="{3B51B0CF-3514-46CF-9BE4-3793CF2D785D}" type="presOf" srcId="{12F506A4-091D-4DE8-B918-3C6A1BDF711A}" destId="{3BD9F117-AD79-40E9-8478-3731263FF49F}" srcOrd="0" destOrd="0" presId="urn:microsoft.com/office/officeart/2005/8/layout/radial1"/>
    <dgm:cxn modelId="{CFB6A7FE-6C4F-4D72-97F0-F57C2160D9CA}" type="presOf" srcId="{2114B10E-520D-481B-8B82-E0E2670F68F4}" destId="{9E66AA0D-CFCD-497B-AB7B-908DEBC0D153}" srcOrd="1" destOrd="0" presId="urn:microsoft.com/office/officeart/2005/8/layout/radial1"/>
    <dgm:cxn modelId="{449CBE0B-C649-4ABD-BA2D-C886D79EF0B6}" type="presOf" srcId="{90DDDA99-15D8-4E5C-B491-94A86EA2173D}" destId="{F7A8517D-256F-48ED-81E5-ACF3034C8B5A}" srcOrd="1" destOrd="0" presId="urn:microsoft.com/office/officeart/2005/8/layout/radial1"/>
    <dgm:cxn modelId="{E570AC07-6E4A-48E7-8D3B-A1827B3515B8}" type="presOf" srcId="{90DDDA99-15D8-4E5C-B491-94A86EA2173D}" destId="{8D59FF37-069C-410A-A59F-81D4D72DDB97}" srcOrd="0" destOrd="0" presId="urn:microsoft.com/office/officeart/2005/8/layout/radial1"/>
    <dgm:cxn modelId="{CD9E6A17-DA94-4C1A-AE81-E1117A207266}" type="presOf" srcId="{D8748303-AF92-4EB8-846C-E08B6CD24091}" destId="{A108F113-92CD-4FAF-BF70-26A5319C0D7B}" srcOrd="0" destOrd="0" presId="urn:microsoft.com/office/officeart/2005/8/layout/radial1"/>
    <dgm:cxn modelId="{2BF62CD8-03AF-4721-8557-C39739C8CA21}" type="presOf" srcId="{C9D1E21C-1B72-42CD-89FB-8B0E2DEF840C}" destId="{40219843-CCE2-4180-93B6-744B5CDE03CE}" srcOrd="0" destOrd="0" presId="urn:microsoft.com/office/officeart/2005/8/layout/radial1"/>
    <dgm:cxn modelId="{C0F07E21-A9B3-4E2D-88AE-1815E1EB7710}" srcId="{7A21B906-9CB2-4C16-AAF5-CF16232DD362}" destId="{D8748303-AF92-4EB8-846C-E08B6CD24091}" srcOrd="2" destOrd="0" parTransId="{378AAE9A-391D-4671-9A2D-C8283FD3A3CC}" sibTransId="{00B401B2-6061-49B0-8C6D-B7D643861304}"/>
    <dgm:cxn modelId="{77B6535C-CFD5-479F-955D-C8E2B78C5A7D}" type="presOf" srcId="{F4BF0E10-DBAE-4D2E-A801-BE153D8562D2}" destId="{B1574E0E-0A4C-4EFF-90AD-BC72C569DCED}" srcOrd="0" destOrd="0" presId="urn:microsoft.com/office/officeart/2005/8/layout/radial1"/>
    <dgm:cxn modelId="{1DF6E427-04C0-4897-8E6E-14A9FD825895}" type="presOf" srcId="{2114B10E-520D-481B-8B82-E0E2670F68F4}" destId="{5110C452-833D-4D8E-B26C-6503E53D76F5}" srcOrd="0" destOrd="0" presId="urn:microsoft.com/office/officeart/2005/8/layout/radial1"/>
    <dgm:cxn modelId="{479DF65C-A171-451E-889B-8C63ED44A724}" srcId="{7A21B906-9CB2-4C16-AAF5-CF16232DD362}" destId="{37537902-7D73-4A2F-8FBB-2224B038A91F}" srcOrd="0" destOrd="0" parTransId="{2114B10E-520D-481B-8B82-E0E2670F68F4}" sibTransId="{FD9E56C1-AF5C-48D5-9002-1C1D1466DA95}"/>
    <dgm:cxn modelId="{6DF75E55-8265-4F23-B091-9504F4101451}" type="presOf" srcId="{8D7D1492-1B7E-472D-B311-10C2619400AB}" destId="{0D790628-D71E-4517-9810-A7760FA18B41}" srcOrd="0" destOrd="0" presId="urn:microsoft.com/office/officeart/2005/8/layout/radial1"/>
    <dgm:cxn modelId="{F7534010-FFAD-486D-841D-E32C732AD632}" type="presParOf" srcId="{B1574E0E-0A4C-4EFF-90AD-BC72C569DCED}" destId="{1AD74792-EA83-4864-813C-07915EE9CC92}" srcOrd="0" destOrd="0" presId="urn:microsoft.com/office/officeart/2005/8/layout/radial1"/>
    <dgm:cxn modelId="{DFCEAFF0-5999-46C3-BFC3-459B5144C313}" type="presParOf" srcId="{B1574E0E-0A4C-4EFF-90AD-BC72C569DCED}" destId="{5110C452-833D-4D8E-B26C-6503E53D76F5}" srcOrd="1" destOrd="0" presId="urn:microsoft.com/office/officeart/2005/8/layout/radial1"/>
    <dgm:cxn modelId="{4D8251E8-AB75-4261-BDF6-060BD78406F4}" type="presParOf" srcId="{5110C452-833D-4D8E-B26C-6503E53D76F5}" destId="{9E66AA0D-CFCD-497B-AB7B-908DEBC0D153}" srcOrd="0" destOrd="0" presId="urn:microsoft.com/office/officeart/2005/8/layout/radial1"/>
    <dgm:cxn modelId="{F50CBB94-555B-4276-9C45-A9F840D8A311}" type="presParOf" srcId="{B1574E0E-0A4C-4EFF-90AD-BC72C569DCED}" destId="{27DE5A18-F14A-4662-B0FC-00F7EEED4260}" srcOrd="2" destOrd="0" presId="urn:microsoft.com/office/officeart/2005/8/layout/radial1"/>
    <dgm:cxn modelId="{048AAD9F-6A27-49C6-BBE1-B8EEA2BD817D}" type="presParOf" srcId="{B1574E0E-0A4C-4EFF-90AD-BC72C569DCED}" destId="{8D59FF37-069C-410A-A59F-81D4D72DDB97}" srcOrd="3" destOrd="0" presId="urn:microsoft.com/office/officeart/2005/8/layout/radial1"/>
    <dgm:cxn modelId="{2115B5F6-770B-46A2-A1DE-4E5516E1A0A3}" type="presParOf" srcId="{8D59FF37-069C-410A-A59F-81D4D72DDB97}" destId="{F7A8517D-256F-48ED-81E5-ACF3034C8B5A}" srcOrd="0" destOrd="0" presId="urn:microsoft.com/office/officeart/2005/8/layout/radial1"/>
    <dgm:cxn modelId="{1DEA46CA-0B6D-464B-9A67-3402CDAC45EF}" type="presParOf" srcId="{B1574E0E-0A4C-4EFF-90AD-BC72C569DCED}" destId="{C8A9D94C-A3C8-48D5-829B-BBCC2BC30FC8}" srcOrd="4" destOrd="0" presId="urn:microsoft.com/office/officeart/2005/8/layout/radial1"/>
    <dgm:cxn modelId="{5776C712-8E8A-40A5-8BEC-8FD84753A584}" type="presParOf" srcId="{B1574E0E-0A4C-4EFF-90AD-BC72C569DCED}" destId="{85AC1B59-D386-48AA-89A8-429AAAD0F8D2}" srcOrd="5" destOrd="0" presId="urn:microsoft.com/office/officeart/2005/8/layout/radial1"/>
    <dgm:cxn modelId="{31425E03-1616-4C13-8273-32B678B00923}" type="presParOf" srcId="{85AC1B59-D386-48AA-89A8-429AAAD0F8D2}" destId="{378417BE-A3B9-416B-82F4-27FEB187D89C}" srcOrd="0" destOrd="0" presId="urn:microsoft.com/office/officeart/2005/8/layout/radial1"/>
    <dgm:cxn modelId="{C247D8E6-116B-4429-B83A-A9A8E9BD4318}" type="presParOf" srcId="{B1574E0E-0A4C-4EFF-90AD-BC72C569DCED}" destId="{A108F113-92CD-4FAF-BF70-26A5319C0D7B}" srcOrd="6" destOrd="0" presId="urn:microsoft.com/office/officeart/2005/8/layout/radial1"/>
    <dgm:cxn modelId="{78B2DFF0-5744-44B9-AF80-408F9B3936DE}" type="presParOf" srcId="{B1574E0E-0A4C-4EFF-90AD-BC72C569DCED}" destId="{0D790628-D71E-4517-9810-A7760FA18B41}" srcOrd="7" destOrd="0" presId="urn:microsoft.com/office/officeart/2005/8/layout/radial1"/>
    <dgm:cxn modelId="{28808FA9-9731-46B6-B4B8-153FE31E4DA2}" type="presParOf" srcId="{0D790628-D71E-4517-9810-A7760FA18B41}" destId="{0A5C7671-D362-471F-940E-13E75A068D80}" srcOrd="0" destOrd="0" presId="urn:microsoft.com/office/officeart/2005/8/layout/radial1"/>
    <dgm:cxn modelId="{2E15C5F8-BCAD-4D89-8AFB-6C451886D018}" type="presParOf" srcId="{B1574E0E-0A4C-4EFF-90AD-BC72C569DCED}" destId="{D2F30A57-CB18-4C05-9C24-A64AD5B1F068}" srcOrd="8" destOrd="0" presId="urn:microsoft.com/office/officeart/2005/8/layout/radial1"/>
    <dgm:cxn modelId="{AF45D35E-DDCB-4881-89B2-73E54F510B82}" type="presParOf" srcId="{B1574E0E-0A4C-4EFF-90AD-BC72C569DCED}" destId="{C0B578CA-6FA1-4508-9902-B5B5D7E6BC32}" srcOrd="9" destOrd="0" presId="urn:microsoft.com/office/officeart/2005/8/layout/radial1"/>
    <dgm:cxn modelId="{2ADEED1B-910E-4AD7-A32E-DB14A5954E6F}" type="presParOf" srcId="{C0B578CA-6FA1-4508-9902-B5B5D7E6BC32}" destId="{652BFF91-9426-4F82-A80E-3821E5E29494}" srcOrd="0" destOrd="0" presId="urn:microsoft.com/office/officeart/2005/8/layout/radial1"/>
    <dgm:cxn modelId="{CD290B94-D534-49DC-9A13-1F58728C9F54}" type="presParOf" srcId="{B1574E0E-0A4C-4EFF-90AD-BC72C569DCED}" destId="{3BD9F117-AD79-40E9-8478-3731263FF49F}" srcOrd="10" destOrd="0" presId="urn:microsoft.com/office/officeart/2005/8/layout/radial1"/>
    <dgm:cxn modelId="{5796D904-E4F6-4244-BDBD-4FE7CE06D413}" type="presParOf" srcId="{B1574E0E-0A4C-4EFF-90AD-BC72C569DCED}" destId="{287B5C8D-BED4-41AC-956E-4E6C8C0C0F49}" srcOrd="11" destOrd="0" presId="urn:microsoft.com/office/officeart/2005/8/layout/radial1"/>
    <dgm:cxn modelId="{DE42A71F-5BD4-47A9-8712-F9A832D4B0BC}" type="presParOf" srcId="{287B5C8D-BED4-41AC-956E-4E6C8C0C0F49}" destId="{113C294E-CE47-465A-970B-A1B7CFDD0C73}" srcOrd="0" destOrd="0" presId="urn:microsoft.com/office/officeart/2005/8/layout/radial1"/>
    <dgm:cxn modelId="{80944E52-6A72-4099-9A21-614E2F030EAC}" type="presParOf" srcId="{B1574E0E-0A4C-4EFF-90AD-BC72C569DCED}" destId="{40219843-CCE2-4180-93B6-744B5CDE03C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19ECEC-23E8-43AD-8FFA-53A94FF8FF6D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6DC1A7-73F4-4252-AB53-ECC16A8F9FB7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8B3B2307-A839-4F81-B587-82CC6FDC9408}" type="parTrans" cxnId="{DF98E8B6-98FA-4CB0-A3F7-20A8BC61CC62}">
      <dgm:prSet/>
      <dgm:spPr/>
      <dgm:t>
        <a:bodyPr/>
        <a:lstStyle/>
        <a:p>
          <a:endParaRPr lang="ru-RU"/>
        </a:p>
      </dgm:t>
    </dgm:pt>
    <dgm:pt modelId="{6A651FA1-A8B1-4D3A-84E8-CEF3F9518B0E}" type="sibTrans" cxnId="{DF98E8B6-98FA-4CB0-A3F7-20A8BC61CC62}">
      <dgm:prSet/>
      <dgm:spPr/>
      <dgm:t>
        <a:bodyPr/>
        <a:lstStyle/>
        <a:p>
          <a:endParaRPr lang="ru-RU"/>
        </a:p>
      </dgm:t>
    </dgm:pt>
    <dgm:pt modelId="{A30F2667-18E2-418E-9778-9E65D348FF05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779CEB0-5DB0-4555-8C5E-0383CD253E43}" type="parTrans" cxnId="{C3D5677D-EA26-4FAF-86D5-EFCDA7EFB6CF}">
      <dgm:prSet/>
      <dgm:spPr/>
      <dgm:t>
        <a:bodyPr/>
        <a:lstStyle/>
        <a:p>
          <a:endParaRPr lang="ru-RU"/>
        </a:p>
      </dgm:t>
    </dgm:pt>
    <dgm:pt modelId="{650F013E-20C9-498F-BA60-A2F039BE70A1}" type="sibTrans" cxnId="{C3D5677D-EA26-4FAF-86D5-EFCDA7EFB6CF}">
      <dgm:prSet/>
      <dgm:spPr/>
      <dgm:t>
        <a:bodyPr/>
        <a:lstStyle/>
        <a:p>
          <a:endParaRPr lang="ru-RU"/>
        </a:p>
      </dgm:t>
    </dgm:pt>
    <dgm:pt modelId="{B1C598DF-29EE-44BD-ADBD-D95CA6CC4C39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3BD9011C-817C-4B11-8A1E-6676A1E47D99}" type="parTrans" cxnId="{AB857CF3-2972-48B0-9A28-DBE58BEC5C82}">
      <dgm:prSet/>
      <dgm:spPr/>
      <dgm:t>
        <a:bodyPr/>
        <a:lstStyle/>
        <a:p>
          <a:endParaRPr lang="ru-RU"/>
        </a:p>
      </dgm:t>
    </dgm:pt>
    <dgm:pt modelId="{FB488F11-5C37-4BFD-BCDC-59F3EA956686}" type="sibTrans" cxnId="{AB857CF3-2972-48B0-9A28-DBE58BEC5C82}">
      <dgm:prSet/>
      <dgm:spPr/>
      <dgm:t>
        <a:bodyPr/>
        <a:lstStyle/>
        <a:p>
          <a:endParaRPr lang="ru-RU"/>
        </a:p>
      </dgm:t>
    </dgm:pt>
    <dgm:pt modelId="{2CA80678-5B58-4F92-BFA5-E979F0AE9F31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1FC1751B-669B-4008-A1FE-FC405116F767}" type="parTrans" cxnId="{5B4C4DFC-3B60-43DF-8CD2-5BC3D2F48983}">
      <dgm:prSet/>
      <dgm:spPr/>
      <dgm:t>
        <a:bodyPr/>
        <a:lstStyle/>
        <a:p>
          <a:endParaRPr lang="ru-RU"/>
        </a:p>
      </dgm:t>
    </dgm:pt>
    <dgm:pt modelId="{B7DD0305-9E58-4210-86A6-3265469E8D04}" type="sibTrans" cxnId="{5B4C4DFC-3B60-43DF-8CD2-5BC3D2F48983}">
      <dgm:prSet/>
      <dgm:spPr/>
      <dgm:t>
        <a:bodyPr/>
        <a:lstStyle/>
        <a:p>
          <a:endParaRPr lang="ru-RU"/>
        </a:p>
      </dgm:t>
    </dgm:pt>
    <dgm:pt modelId="{FE40E5A5-A229-4E33-8765-065031919072}">
      <dgm:prSet phldrT="[Текст]"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640260E3-6A37-4C3D-A3A4-88B82584901C}" type="parTrans" cxnId="{1EDBCDA8-482A-4CED-92FE-29F28D1D3B4C}">
      <dgm:prSet/>
      <dgm:spPr/>
      <dgm:t>
        <a:bodyPr/>
        <a:lstStyle/>
        <a:p>
          <a:endParaRPr lang="ru-RU"/>
        </a:p>
      </dgm:t>
    </dgm:pt>
    <dgm:pt modelId="{25AF2491-E38E-4722-8F38-B2576374CB1F}" type="sibTrans" cxnId="{1EDBCDA8-482A-4CED-92FE-29F28D1D3B4C}">
      <dgm:prSet/>
      <dgm:spPr/>
      <dgm:t>
        <a:bodyPr/>
        <a:lstStyle/>
        <a:p>
          <a:endParaRPr lang="ru-RU"/>
        </a:p>
      </dgm:t>
    </dgm:pt>
    <dgm:pt modelId="{36924995-4445-4596-AAA2-1DEC4A8E4B62}">
      <dgm:prSet phldrT="[Текст]"/>
      <dgm:spPr/>
      <dgm:t>
        <a:bodyPr/>
        <a:lstStyle/>
        <a:p>
          <a:r>
            <a:rPr lang="ru-RU" dirty="0" smtClean="0"/>
            <a:t>9</a:t>
          </a:r>
          <a:endParaRPr lang="ru-RU" dirty="0"/>
        </a:p>
      </dgm:t>
    </dgm:pt>
    <dgm:pt modelId="{6F96436D-1DE3-40D5-9E6D-CEFF926B2622}" type="parTrans" cxnId="{B4418013-E872-4C2B-94AF-D0F3B6C4D4CF}">
      <dgm:prSet/>
      <dgm:spPr/>
      <dgm:t>
        <a:bodyPr/>
        <a:lstStyle/>
        <a:p>
          <a:endParaRPr lang="ru-RU"/>
        </a:p>
      </dgm:t>
    </dgm:pt>
    <dgm:pt modelId="{D45A2ED8-C7DD-41DF-963A-0481CFF0870D}" type="sibTrans" cxnId="{B4418013-E872-4C2B-94AF-D0F3B6C4D4CF}">
      <dgm:prSet/>
      <dgm:spPr/>
      <dgm:t>
        <a:bodyPr/>
        <a:lstStyle/>
        <a:p>
          <a:endParaRPr lang="ru-RU"/>
        </a:p>
      </dgm:t>
    </dgm:pt>
    <dgm:pt modelId="{1B23E72A-255B-4F0B-8BA3-34CD69322641}">
      <dgm:prSet phldrT="[Текст]"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338E104C-4CC2-459F-A867-90FCDED8CBCB}" type="parTrans" cxnId="{8F84DDD0-4A13-45A1-9E4D-4ED70EA9E523}">
      <dgm:prSet/>
      <dgm:spPr/>
      <dgm:t>
        <a:bodyPr/>
        <a:lstStyle/>
        <a:p>
          <a:endParaRPr lang="ru-RU"/>
        </a:p>
      </dgm:t>
    </dgm:pt>
    <dgm:pt modelId="{F00FA132-C09A-467E-9B44-A3E2E3A98DF3}" type="sibTrans" cxnId="{8F84DDD0-4A13-45A1-9E4D-4ED70EA9E523}">
      <dgm:prSet/>
      <dgm:spPr/>
      <dgm:t>
        <a:bodyPr/>
        <a:lstStyle/>
        <a:p>
          <a:endParaRPr lang="ru-RU"/>
        </a:p>
      </dgm:t>
    </dgm:pt>
    <dgm:pt modelId="{52BCC98B-B791-447D-AE7C-2521BD07C14B}">
      <dgm:prSet phldrT="[Текст]"/>
      <dgm:spPr/>
      <dgm:t>
        <a:bodyPr/>
        <a:lstStyle/>
        <a:p>
          <a:r>
            <a:rPr lang="ru-RU" dirty="0" smtClean="0"/>
            <a:t>7</a:t>
          </a:r>
          <a:endParaRPr lang="ru-RU" dirty="0"/>
        </a:p>
      </dgm:t>
    </dgm:pt>
    <dgm:pt modelId="{557F0C78-47DC-42F4-A6DE-75F4547A5F26}" type="parTrans" cxnId="{A338B83C-6281-412D-8F17-4F3E0C8332A9}">
      <dgm:prSet/>
      <dgm:spPr/>
      <dgm:t>
        <a:bodyPr/>
        <a:lstStyle/>
        <a:p>
          <a:endParaRPr lang="ru-RU"/>
        </a:p>
      </dgm:t>
    </dgm:pt>
    <dgm:pt modelId="{F4BCC22A-319D-4BB2-B8DA-747BACD3DA92}" type="sibTrans" cxnId="{A338B83C-6281-412D-8F17-4F3E0C8332A9}">
      <dgm:prSet/>
      <dgm:spPr/>
      <dgm:t>
        <a:bodyPr/>
        <a:lstStyle/>
        <a:p>
          <a:endParaRPr lang="ru-RU"/>
        </a:p>
      </dgm:t>
    </dgm:pt>
    <dgm:pt modelId="{6276D3AA-2889-49A4-9E66-C4AFB90B611F}">
      <dgm:prSet phldrT="[Текст]"/>
      <dgm:spPr/>
      <dgm:t>
        <a:bodyPr/>
        <a:lstStyle/>
        <a:p>
          <a:r>
            <a:rPr lang="ru-RU" dirty="0" smtClean="0"/>
            <a:t>8</a:t>
          </a:r>
          <a:endParaRPr lang="ru-RU" dirty="0"/>
        </a:p>
      </dgm:t>
    </dgm:pt>
    <dgm:pt modelId="{076B635E-C7AF-4351-B86D-686E88C55301}" type="parTrans" cxnId="{BA7FC8CE-09FC-456E-8080-D165377D81E9}">
      <dgm:prSet/>
      <dgm:spPr/>
      <dgm:t>
        <a:bodyPr/>
        <a:lstStyle/>
        <a:p>
          <a:endParaRPr lang="ru-RU"/>
        </a:p>
      </dgm:t>
    </dgm:pt>
    <dgm:pt modelId="{BA025469-FC58-4880-BE14-3C2D22018420}" type="sibTrans" cxnId="{BA7FC8CE-09FC-456E-8080-D165377D81E9}">
      <dgm:prSet/>
      <dgm:spPr/>
      <dgm:t>
        <a:bodyPr/>
        <a:lstStyle/>
        <a:p>
          <a:endParaRPr lang="ru-RU"/>
        </a:p>
      </dgm:t>
    </dgm:pt>
    <dgm:pt modelId="{E98B72D5-BD94-41C5-AE29-0D17F56BC8CC}" type="pres">
      <dgm:prSet presAssocID="{B219ECEC-23E8-43AD-8FFA-53A94FF8FF6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B59F44-35EB-4AD0-BBD0-F9F06B299643}" type="pres">
      <dgm:prSet presAssocID="{B219ECEC-23E8-43AD-8FFA-53A94FF8FF6D}" presName="radial" presStyleCnt="0">
        <dgm:presLayoutVars>
          <dgm:animLvl val="ctr"/>
        </dgm:presLayoutVars>
      </dgm:prSet>
      <dgm:spPr/>
    </dgm:pt>
    <dgm:pt modelId="{8BFACC48-668F-4886-B2F0-513526C09D60}" type="pres">
      <dgm:prSet presAssocID="{2F6DC1A7-73F4-4252-AB53-ECC16A8F9FB7}" presName="centerShape" presStyleLbl="vennNode1" presStyleIdx="0" presStyleCnt="9"/>
      <dgm:spPr/>
      <dgm:t>
        <a:bodyPr/>
        <a:lstStyle/>
        <a:p>
          <a:endParaRPr lang="ru-RU"/>
        </a:p>
      </dgm:t>
    </dgm:pt>
    <dgm:pt modelId="{959A1462-4448-400B-86C5-F3C5A05836FF}" type="pres">
      <dgm:prSet presAssocID="{A30F2667-18E2-418E-9778-9E65D348FF05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778571-0E5A-4CC3-B5E1-C791B8EAC1B6}" type="pres">
      <dgm:prSet presAssocID="{B1C598DF-29EE-44BD-ADBD-D95CA6CC4C39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2F0884-32AA-43E0-8793-B70FEBC961B5}" type="pres">
      <dgm:prSet presAssocID="{2CA80678-5B58-4F92-BFA5-E979F0AE9F31}" presName="node" presStyleLbl="venn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11402-990A-49D0-9427-3A349117753A}" type="pres">
      <dgm:prSet presAssocID="{FE40E5A5-A229-4E33-8765-065031919072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8C11A-9523-4961-B0ED-38AD5A9F5A12}" type="pres">
      <dgm:prSet presAssocID="{1B23E72A-255B-4F0B-8BA3-34CD69322641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926B47-4EE0-4B43-91D1-D888257427A9}" type="pres">
      <dgm:prSet presAssocID="{52BCC98B-B791-447D-AE7C-2521BD07C14B}" presName="node" presStyleLbl="venn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8246B-7AC9-42D7-AC4D-DEB7961EA6C1}" type="pres">
      <dgm:prSet presAssocID="{6276D3AA-2889-49A4-9E66-C4AFB90B611F}" presName="node" presStyleLbl="venn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89AF0-5611-420C-B029-D2CACA83E935}" type="pres">
      <dgm:prSet presAssocID="{36924995-4445-4596-AAA2-1DEC4A8E4B62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6F658E-2E0A-4E87-B6A4-CD2CE6460E7E}" type="presOf" srcId="{36924995-4445-4596-AAA2-1DEC4A8E4B62}" destId="{1FF89AF0-5611-420C-B029-D2CACA83E935}" srcOrd="0" destOrd="0" presId="urn:microsoft.com/office/officeart/2005/8/layout/radial3"/>
    <dgm:cxn modelId="{CA9C43D2-EEED-4284-8F05-54BAB982E080}" type="presOf" srcId="{1B23E72A-255B-4F0B-8BA3-34CD69322641}" destId="{0DA8C11A-9523-4961-B0ED-38AD5A9F5A12}" srcOrd="0" destOrd="0" presId="urn:microsoft.com/office/officeart/2005/8/layout/radial3"/>
    <dgm:cxn modelId="{BA7FC8CE-09FC-456E-8080-D165377D81E9}" srcId="{2F6DC1A7-73F4-4252-AB53-ECC16A8F9FB7}" destId="{6276D3AA-2889-49A4-9E66-C4AFB90B611F}" srcOrd="6" destOrd="0" parTransId="{076B635E-C7AF-4351-B86D-686E88C55301}" sibTransId="{BA025469-FC58-4880-BE14-3C2D22018420}"/>
    <dgm:cxn modelId="{83CBB3F2-A196-47AB-86C3-05DC5518E2DA}" type="presOf" srcId="{FE40E5A5-A229-4E33-8765-065031919072}" destId="{5AD11402-990A-49D0-9427-3A349117753A}" srcOrd="0" destOrd="0" presId="urn:microsoft.com/office/officeart/2005/8/layout/radial3"/>
    <dgm:cxn modelId="{C3D5677D-EA26-4FAF-86D5-EFCDA7EFB6CF}" srcId="{2F6DC1A7-73F4-4252-AB53-ECC16A8F9FB7}" destId="{A30F2667-18E2-418E-9778-9E65D348FF05}" srcOrd="0" destOrd="0" parTransId="{3779CEB0-5DB0-4555-8C5E-0383CD253E43}" sibTransId="{650F013E-20C9-498F-BA60-A2F039BE70A1}"/>
    <dgm:cxn modelId="{B7EE5A51-2A9E-42BF-9D53-F205F6FE6E18}" type="presOf" srcId="{6276D3AA-2889-49A4-9E66-C4AFB90B611F}" destId="{1EF8246B-7AC9-42D7-AC4D-DEB7961EA6C1}" srcOrd="0" destOrd="0" presId="urn:microsoft.com/office/officeart/2005/8/layout/radial3"/>
    <dgm:cxn modelId="{B4418013-E872-4C2B-94AF-D0F3B6C4D4CF}" srcId="{2F6DC1A7-73F4-4252-AB53-ECC16A8F9FB7}" destId="{36924995-4445-4596-AAA2-1DEC4A8E4B62}" srcOrd="7" destOrd="0" parTransId="{6F96436D-1DE3-40D5-9E6D-CEFF926B2622}" sibTransId="{D45A2ED8-C7DD-41DF-963A-0481CFF0870D}"/>
    <dgm:cxn modelId="{3E922AB8-929E-4BA2-8F7F-3D1B352F54A5}" type="presOf" srcId="{2CA80678-5B58-4F92-BFA5-E979F0AE9F31}" destId="{372F0884-32AA-43E0-8793-B70FEBC961B5}" srcOrd="0" destOrd="0" presId="urn:microsoft.com/office/officeart/2005/8/layout/radial3"/>
    <dgm:cxn modelId="{8F84DDD0-4A13-45A1-9E4D-4ED70EA9E523}" srcId="{2F6DC1A7-73F4-4252-AB53-ECC16A8F9FB7}" destId="{1B23E72A-255B-4F0B-8BA3-34CD69322641}" srcOrd="4" destOrd="0" parTransId="{338E104C-4CC2-459F-A867-90FCDED8CBCB}" sibTransId="{F00FA132-C09A-467E-9B44-A3E2E3A98DF3}"/>
    <dgm:cxn modelId="{DF98E8B6-98FA-4CB0-A3F7-20A8BC61CC62}" srcId="{B219ECEC-23E8-43AD-8FFA-53A94FF8FF6D}" destId="{2F6DC1A7-73F4-4252-AB53-ECC16A8F9FB7}" srcOrd="0" destOrd="0" parTransId="{8B3B2307-A839-4F81-B587-82CC6FDC9408}" sibTransId="{6A651FA1-A8B1-4D3A-84E8-CEF3F9518B0E}"/>
    <dgm:cxn modelId="{4CC81534-4766-4347-94BB-3DF291538FDF}" type="presOf" srcId="{B1C598DF-29EE-44BD-ADBD-D95CA6CC4C39}" destId="{1A778571-0E5A-4CC3-B5E1-C791B8EAC1B6}" srcOrd="0" destOrd="0" presId="urn:microsoft.com/office/officeart/2005/8/layout/radial3"/>
    <dgm:cxn modelId="{AB857CF3-2972-48B0-9A28-DBE58BEC5C82}" srcId="{2F6DC1A7-73F4-4252-AB53-ECC16A8F9FB7}" destId="{B1C598DF-29EE-44BD-ADBD-D95CA6CC4C39}" srcOrd="1" destOrd="0" parTransId="{3BD9011C-817C-4B11-8A1E-6676A1E47D99}" sibTransId="{FB488F11-5C37-4BFD-BCDC-59F3EA956686}"/>
    <dgm:cxn modelId="{5B4C4DFC-3B60-43DF-8CD2-5BC3D2F48983}" srcId="{2F6DC1A7-73F4-4252-AB53-ECC16A8F9FB7}" destId="{2CA80678-5B58-4F92-BFA5-E979F0AE9F31}" srcOrd="2" destOrd="0" parTransId="{1FC1751B-669B-4008-A1FE-FC405116F767}" sibTransId="{B7DD0305-9E58-4210-86A6-3265469E8D04}"/>
    <dgm:cxn modelId="{7A8D3FBA-DEBF-4E1D-BE36-5CE2E7D62337}" type="presOf" srcId="{B219ECEC-23E8-43AD-8FFA-53A94FF8FF6D}" destId="{E98B72D5-BD94-41C5-AE29-0D17F56BC8CC}" srcOrd="0" destOrd="0" presId="urn:microsoft.com/office/officeart/2005/8/layout/radial3"/>
    <dgm:cxn modelId="{E121169E-0576-4F44-BC2B-BC7649692E43}" type="presOf" srcId="{52BCC98B-B791-447D-AE7C-2521BD07C14B}" destId="{34926B47-4EE0-4B43-91D1-D888257427A9}" srcOrd="0" destOrd="0" presId="urn:microsoft.com/office/officeart/2005/8/layout/radial3"/>
    <dgm:cxn modelId="{A338B83C-6281-412D-8F17-4F3E0C8332A9}" srcId="{2F6DC1A7-73F4-4252-AB53-ECC16A8F9FB7}" destId="{52BCC98B-B791-447D-AE7C-2521BD07C14B}" srcOrd="5" destOrd="0" parTransId="{557F0C78-47DC-42F4-A6DE-75F4547A5F26}" sibTransId="{F4BCC22A-319D-4BB2-B8DA-747BACD3DA92}"/>
    <dgm:cxn modelId="{631496A8-AD65-4CFD-B3B5-D642F065DD65}" type="presOf" srcId="{A30F2667-18E2-418E-9778-9E65D348FF05}" destId="{959A1462-4448-400B-86C5-F3C5A05836FF}" srcOrd="0" destOrd="0" presId="urn:microsoft.com/office/officeart/2005/8/layout/radial3"/>
    <dgm:cxn modelId="{1EDBCDA8-482A-4CED-92FE-29F28D1D3B4C}" srcId="{2F6DC1A7-73F4-4252-AB53-ECC16A8F9FB7}" destId="{FE40E5A5-A229-4E33-8765-065031919072}" srcOrd="3" destOrd="0" parTransId="{640260E3-6A37-4C3D-A3A4-88B82584901C}" sibTransId="{25AF2491-E38E-4722-8F38-B2576374CB1F}"/>
    <dgm:cxn modelId="{951C3601-1419-4553-AA50-5DCBAAA3D552}" type="presOf" srcId="{2F6DC1A7-73F4-4252-AB53-ECC16A8F9FB7}" destId="{8BFACC48-668F-4886-B2F0-513526C09D60}" srcOrd="0" destOrd="0" presId="urn:microsoft.com/office/officeart/2005/8/layout/radial3"/>
    <dgm:cxn modelId="{9620DC96-81F4-4FFC-BA94-A5C3CC647A60}" type="presParOf" srcId="{E98B72D5-BD94-41C5-AE29-0D17F56BC8CC}" destId="{E0B59F44-35EB-4AD0-BBD0-F9F06B299643}" srcOrd="0" destOrd="0" presId="urn:microsoft.com/office/officeart/2005/8/layout/radial3"/>
    <dgm:cxn modelId="{8F3044FF-070D-4CB0-A6BD-929BFAE3504A}" type="presParOf" srcId="{E0B59F44-35EB-4AD0-BBD0-F9F06B299643}" destId="{8BFACC48-668F-4886-B2F0-513526C09D60}" srcOrd="0" destOrd="0" presId="urn:microsoft.com/office/officeart/2005/8/layout/radial3"/>
    <dgm:cxn modelId="{D8C1EBAE-2F01-4D15-B95C-77199D3007DF}" type="presParOf" srcId="{E0B59F44-35EB-4AD0-BBD0-F9F06B299643}" destId="{959A1462-4448-400B-86C5-F3C5A05836FF}" srcOrd="1" destOrd="0" presId="urn:microsoft.com/office/officeart/2005/8/layout/radial3"/>
    <dgm:cxn modelId="{3FE1D12F-4844-46FD-B2BE-C0FA36229A64}" type="presParOf" srcId="{E0B59F44-35EB-4AD0-BBD0-F9F06B299643}" destId="{1A778571-0E5A-4CC3-B5E1-C791B8EAC1B6}" srcOrd="2" destOrd="0" presId="urn:microsoft.com/office/officeart/2005/8/layout/radial3"/>
    <dgm:cxn modelId="{725C6E2A-CCB7-4F1D-A177-0B9D725175EC}" type="presParOf" srcId="{E0B59F44-35EB-4AD0-BBD0-F9F06B299643}" destId="{372F0884-32AA-43E0-8793-B70FEBC961B5}" srcOrd="3" destOrd="0" presId="urn:microsoft.com/office/officeart/2005/8/layout/radial3"/>
    <dgm:cxn modelId="{5ABE772A-10F3-4AB4-B931-FE83EB748D43}" type="presParOf" srcId="{E0B59F44-35EB-4AD0-BBD0-F9F06B299643}" destId="{5AD11402-990A-49D0-9427-3A349117753A}" srcOrd="4" destOrd="0" presId="urn:microsoft.com/office/officeart/2005/8/layout/radial3"/>
    <dgm:cxn modelId="{5D45485A-5341-4C84-BA2D-1F53A7840D06}" type="presParOf" srcId="{E0B59F44-35EB-4AD0-BBD0-F9F06B299643}" destId="{0DA8C11A-9523-4961-B0ED-38AD5A9F5A12}" srcOrd="5" destOrd="0" presId="urn:microsoft.com/office/officeart/2005/8/layout/radial3"/>
    <dgm:cxn modelId="{2CD45011-F3AA-4D02-B490-45B8E47F0633}" type="presParOf" srcId="{E0B59F44-35EB-4AD0-BBD0-F9F06B299643}" destId="{34926B47-4EE0-4B43-91D1-D888257427A9}" srcOrd="6" destOrd="0" presId="urn:microsoft.com/office/officeart/2005/8/layout/radial3"/>
    <dgm:cxn modelId="{5A20BD5C-7F8D-47A0-8E4B-93E7E06F7A92}" type="presParOf" srcId="{E0B59F44-35EB-4AD0-BBD0-F9F06B299643}" destId="{1EF8246B-7AC9-42D7-AC4D-DEB7961EA6C1}" srcOrd="7" destOrd="0" presId="urn:microsoft.com/office/officeart/2005/8/layout/radial3"/>
    <dgm:cxn modelId="{D99D422D-D96C-4BA4-BD22-6F286574C719}" type="presParOf" srcId="{E0B59F44-35EB-4AD0-BBD0-F9F06B299643}" destId="{1FF89AF0-5611-420C-B029-D2CACA83E935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D74792-EA83-4864-813C-07915EE9CC92}">
      <dsp:nvSpPr>
        <dsp:cNvPr id="0" name=""/>
        <dsp:cNvSpPr/>
      </dsp:nvSpPr>
      <dsp:spPr>
        <a:xfrm>
          <a:off x="3466918" y="1706380"/>
          <a:ext cx="1295763" cy="1295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Family</a:t>
          </a:r>
          <a:endParaRPr lang="ru-RU" sz="2000" kern="1200" dirty="0"/>
        </a:p>
      </dsp:txBody>
      <dsp:txXfrm>
        <a:off x="3466918" y="1706380"/>
        <a:ext cx="1295763" cy="1295763"/>
      </dsp:txXfrm>
    </dsp:sp>
    <dsp:sp modelId="{5110C452-833D-4D8E-B26C-6503E53D76F5}">
      <dsp:nvSpPr>
        <dsp:cNvPr id="0" name=""/>
        <dsp:cNvSpPr/>
      </dsp:nvSpPr>
      <dsp:spPr>
        <a:xfrm rot="16200000">
          <a:off x="3919330" y="1496740"/>
          <a:ext cx="390938" cy="28341"/>
        </a:xfrm>
        <a:custGeom>
          <a:avLst/>
          <a:gdLst/>
          <a:ahLst/>
          <a:cxnLst/>
          <a:rect l="0" t="0" r="0" b="0"/>
          <a:pathLst>
            <a:path>
              <a:moveTo>
                <a:pt x="0" y="14170"/>
              </a:moveTo>
              <a:lnTo>
                <a:pt x="390938" y="14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105026" y="1501137"/>
        <a:ext cx="19546" cy="19546"/>
      </dsp:txXfrm>
    </dsp:sp>
    <dsp:sp modelId="{27DE5A18-F14A-4662-B0FC-00F7EEED4260}">
      <dsp:nvSpPr>
        <dsp:cNvPr id="0" name=""/>
        <dsp:cNvSpPr/>
      </dsp:nvSpPr>
      <dsp:spPr>
        <a:xfrm>
          <a:off x="3466918" y="19678"/>
          <a:ext cx="1295763" cy="1295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mother</a:t>
          </a:r>
          <a:endParaRPr lang="ru-RU" sz="2000" kern="1200" dirty="0"/>
        </a:p>
      </dsp:txBody>
      <dsp:txXfrm>
        <a:off x="3466918" y="19678"/>
        <a:ext cx="1295763" cy="1295763"/>
      </dsp:txXfrm>
    </dsp:sp>
    <dsp:sp modelId="{8D59FF37-069C-410A-A59F-81D4D72DDB97}">
      <dsp:nvSpPr>
        <dsp:cNvPr id="0" name=""/>
        <dsp:cNvSpPr/>
      </dsp:nvSpPr>
      <dsp:spPr>
        <a:xfrm rot="19800000">
          <a:off x="4649694" y="1918416"/>
          <a:ext cx="390938" cy="28341"/>
        </a:xfrm>
        <a:custGeom>
          <a:avLst/>
          <a:gdLst/>
          <a:ahLst/>
          <a:cxnLst/>
          <a:rect l="0" t="0" r="0" b="0"/>
          <a:pathLst>
            <a:path>
              <a:moveTo>
                <a:pt x="0" y="14170"/>
              </a:moveTo>
              <a:lnTo>
                <a:pt x="390938" y="14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800000">
        <a:off x="4835390" y="1922813"/>
        <a:ext cx="19546" cy="19546"/>
      </dsp:txXfrm>
    </dsp:sp>
    <dsp:sp modelId="{C8A9D94C-A3C8-48D5-829B-BBCC2BC30FC8}">
      <dsp:nvSpPr>
        <dsp:cNvPr id="0" name=""/>
        <dsp:cNvSpPr/>
      </dsp:nvSpPr>
      <dsp:spPr>
        <a:xfrm>
          <a:off x="4927645" y="863029"/>
          <a:ext cx="1295763" cy="1295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father</a:t>
          </a:r>
          <a:endParaRPr lang="ru-RU" sz="2000" kern="1200" dirty="0"/>
        </a:p>
      </dsp:txBody>
      <dsp:txXfrm>
        <a:off x="4927645" y="863029"/>
        <a:ext cx="1295763" cy="1295763"/>
      </dsp:txXfrm>
    </dsp:sp>
    <dsp:sp modelId="{85AC1B59-D386-48AA-89A8-429AAAD0F8D2}">
      <dsp:nvSpPr>
        <dsp:cNvPr id="0" name=""/>
        <dsp:cNvSpPr/>
      </dsp:nvSpPr>
      <dsp:spPr>
        <a:xfrm rot="1800000">
          <a:off x="4649694" y="2761767"/>
          <a:ext cx="390938" cy="28341"/>
        </a:xfrm>
        <a:custGeom>
          <a:avLst/>
          <a:gdLst/>
          <a:ahLst/>
          <a:cxnLst/>
          <a:rect l="0" t="0" r="0" b="0"/>
          <a:pathLst>
            <a:path>
              <a:moveTo>
                <a:pt x="0" y="14170"/>
              </a:moveTo>
              <a:lnTo>
                <a:pt x="390938" y="14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00000">
        <a:off x="4835390" y="2766164"/>
        <a:ext cx="19546" cy="19546"/>
      </dsp:txXfrm>
    </dsp:sp>
    <dsp:sp modelId="{A108F113-92CD-4FAF-BF70-26A5319C0D7B}">
      <dsp:nvSpPr>
        <dsp:cNvPr id="0" name=""/>
        <dsp:cNvSpPr/>
      </dsp:nvSpPr>
      <dsp:spPr>
        <a:xfrm>
          <a:off x="4927645" y="2549731"/>
          <a:ext cx="1295763" cy="1295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sister</a:t>
          </a:r>
          <a:endParaRPr lang="ru-RU" sz="2000" kern="1200" dirty="0"/>
        </a:p>
      </dsp:txBody>
      <dsp:txXfrm>
        <a:off x="4927645" y="2549731"/>
        <a:ext cx="1295763" cy="1295763"/>
      </dsp:txXfrm>
    </dsp:sp>
    <dsp:sp modelId="{0D790628-D71E-4517-9810-A7760FA18B41}">
      <dsp:nvSpPr>
        <dsp:cNvPr id="0" name=""/>
        <dsp:cNvSpPr/>
      </dsp:nvSpPr>
      <dsp:spPr>
        <a:xfrm rot="5400000">
          <a:off x="3919330" y="3183443"/>
          <a:ext cx="390938" cy="28341"/>
        </a:xfrm>
        <a:custGeom>
          <a:avLst/>
          <a:gdLst/>
          <a:ahLst/>
          <a:cxnLst/>
          <a:rect l="0" t="0" r="0" b="0"/>
          <a:pathLst>
            <a:path>
              <a:moveTo>
                <a:pt x="0" y="14170"/>
              </a:moveTo>
              <a:lnTo>
                <a:pt x="390938" y="14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105026" y="3187840"/>
        <a:ext cx="19546" cy="19546"/>
      </dsp:txXfrm>
    </dsp:sp>
    <dsp:sp modelId="{D2F30A57-CB18-4C05-9C24-A64AD5B1F068}">
      <dsp:nvSpPr>
        <dsp:cNvPr id="0" name=""/>
        <dsp:cNvSpPr/>
      </dsp:nvSpPr>
      <dsp:spPr>
        <a:xfrm>
          <a:off x="3466918" y="3393082"/>
          <a:ext cx="1295763" cy="1295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brother</a:t>
          </a:r>
          <a:endParaRPr lang="ru-RU" sz="2000" kern="1200" dirty="0"/>
        </a:p>
      </dsp:txBody>
      <dsp:txXfrm>
        <a:off x="3466918" y="3393082"/>
        <a:ext cx="1295763" cy="1295763"/>
      </dsp:txXfrm>
    </dsp:sp>
    <dsp:sp modelId="{C0B578CA-6FA1-4508-9902-B5B5D7E6BC32}">
      <dsp:nvSpPr>
        <dsp:cNvPr id="0" name=""/>
        <dsp:cNvSpPr/>
      </dsp:nvSpPr>
      <dsp:spPr>
        <a:xfrm rot="9000000">
          <a:off x="3188967" y="2761767"/>
          <a:ext cx="390938" cy="28341"/>
        </a:xfrm>
        <a:custGeom>
          <a:avLst/>
          <a:gdLst/>
          <a:ahLst/>
          <a:cxnLst/>
          <a:rect l="0" t="0" r="0" b="0"/>
          <a:pathLst>
            <a:path>
              <a:moveTo>
                <a:pt x="0" y="14170"/>
              </a:moveTo>
              <a:lnTo>
                <a:pt x="390938" y="14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000000">
        <a:off x="3374662" y="2766164"/>
        <a:ext cx="19546" cy="19546"/>
      </dsp:txXfrm>
    </dsp:sp>
    <dsp:sp modelId="{3BD9F117-AD79-40E9-8478-3731263FF49F}">
      <dsp:nvSpPr>
        <dsp:cNvPr id="0" name=""/>
        <dsp:cNvSpPr/>
      </dsp:nvSpPr>
      <dsp:spPr>
        <a:xfrm>
          <a:off x="2006190" y="2549731"/>
          <a:ext cx="1295763" cy="1295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son</a:t>
          </a:r>
          <a:endParaRPr lang="ru-RU" sz="2000" kern="1200" dirty="0"/>
        </a:p>
      </dsp:txBody>
      <dsp:txXfrm>
        <a:off x="2006190" y="2549731"/>
        <a:ext cx="1295763" cy="1295763"/>
      </dsp:txXfrm>
    </dsp:sp>
    <dsp:sp modelId="{287B5C8D-BED4-41AC-956E-4E6C8C0C0F49}">
      <dsp:nvSpPr>
        <dsp:cNvPr id="0" name=""/>
        <dsp:cNvSpPr/>
      </dsp:nvSpPr>
      <dsp:spPr>
        <a:xfrm rot="12600000">
          <a:off x="3188967" y="1918416"/>
          <a:ext cx="390938" cy="28341"/>
        </a:xfrm>
        <a:custGeom>
          <a:avLst/>
          <a:gdLst/>
          <a:ahLst/>
          <a:cxnLst/>
          <a:rect l="0" t="0" r="0" b="0"/>
          <a:pathLst>
            <a:path>
              <a:moveTo>
                <a:pt x="0" y="14170"/>
              </a:moveTo>
              <a:lnTo>
                <a:pt x="390938" y="141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600000">
        <a:off x="3374662" y="1922813"/>
        <a:ext cx="19546" cy="19546"/>
      </dsp:txXfrm>
    </dsp:sp>
    <dsp:sp modelId="{40219843-CCE2-4180-93B6-744B5CDE03CE}">
      <dsp:nvSpPr>
        <dsp:cNvPr id="0" name=""/>
        <dsp:cNvSpPr/>
      </dsp:nvSpPr>
      <dsp:spPr>
        <a:xfrm>
          <a:off x="2006190" y="863029"/>
          <a:ext cx="1295763" cy="1295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daughter</a:t>
          </a:r>
          <a:endParaRPr lang="ru-RU" sz="2000" kern="1200" dirty="0"/>
        </a:p>
      </dsp:txBody>
      <dsp:txXfrm>
        <a:off x="2006190" y="863029"/>
        <a:ext cx="1295763" cy="129576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FACC48-668F-4886-B2F0-513526C09D60}">
      <dsp:nvSpPr>
        <dsp:cNvPr id="0" name=""/>
        <dsp:cNvSpPr/>
      </dsp:nvSpPr>
      <dsp:spPr>
        <a:xfrm>
          <a:off x="2808920" y="1048382"/>
          <a:ext cx="2611759" cy="261175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1</a:t>
          </a:r>
          <a:endParaRPr lang="ru-RU" sz="6500" kern="1200" dirty="0"/>
        </a:p>
      </dsp:txBody>
      <dsp:txXfrm>
        <a:off x="2808920" y="1048382"/>
        <a:ext cx="2611759" cy="2611759"/>
      </dsp:txXfrm>
    </dsp:sp>
    <dsp:sp modelId="{959A1462-4448-400B-86C5-F3C5A05836FF}">
      <dsp:nvSpPr>
        <dsp:cNvPr id="0" name=""/>
        <dsp:cNvSpPr/>
      </dsp:nvSpPr>
      <dsp:spPr>
        <a:xfrm>
          <a:off x="3461860" y="466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2</a:t>
          </a:r>
          <a:endParaRPr lang="ru-RU" sz="5800" kern="1200" dirty="0"/>
        </a:p>
      </dsp:txBody>
      <dsp:txXfrm>
        <a:off x="3461860" y="466"/>
        <a:ext cx="1305879" cy="1305879"/>
      </dsp:txXfrm>
    </dsp:sp>
    <dsp:sp modelId="{1A778571-0E5A-4CC3-B5E1-C791B8EAC1B6}">
      <dsp:nvSpPr>
        <dsp:cNvPr id="0" name=""/>
        <dsp:cNvSpPr/>
      </dsp:nvSpPr>
      <dsp:spPr>
        <a:xfrm>
          <a:off x="4664547" y="498635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3</a:t>
          </a:r>
          <a:endParaRPr lang="ru-RU" sz="5800" kern="1200" dirty="0"/>
        </a:p>
      </dsp:txBody>
      <dsp:txXfrm>
        <a:off x="4664547" y="498635"/>
        <a:ext cx="1305879" cy="1305879"/>
      </dsp:txXfrm>
    </dsp:sp>
    <dsp:sp modelId="{372F0884-32AA-43E0-8793-B70FEBC961B5}">
      <dsp:nvSpPr>
        <dsp:cNvPr id="0" name=""/>
        <dsp:cNvSpPr/>
      </dsp:nvSpPr>
      <dsp:spPr>
        <a:xfrm>
          <a:off x="5162716" y="1701322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4</a:t>
          </a:r>
          <a:endParaRPr lang="ru-RU" sz="5800" kern="1200" dirty="0"/>
        </a:p>
      </dsp:txBody>
      <dsp:txXfrm>
        <a:off x="5162716" y="1701322"/>
        <a:ext cx="1305879" cy="1305879"/>
      </dsp:txXfrm>
    </dsp:sp>
    <dsp:sp modelId="{5AD11402-990A-49D0-9427-3A349117753A}">
      <dsp:nvSpPr>
        <dsp:cNvPr id="0" name=""/>
        <dsp:cNvSpPr/>
      </dsp:nvSpPr>
      <dsp:spPr>
        <a:xfrm>
          <a:off x="4664547" y="2904009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5</a:t>
          </a:r>
          <a:endParaRPr lang="ru-RU" sz="5800" kern="1200" dirty="0"/>
        </a:p>
      </dsp:txBody>
      <dsp:txXfrm>
        <a:off x="4664547" y="2904009"/>
        <a:ext cx="1305879" cy="1305879"/>
      </dsp:txXfrm>
    </dsp:sp>
    <dsp:sp modelId="{0DA8C11A-9523-4961-B0ED-38AD5A9F5A12}">
      <dsp:nvSpPr>
        <dsp:cNvPr id="0" name=""/>
        <dsp:cNvSpPr/>
      </dsp:nvSpPr>
      <dsp:spPr>
        <a:xfrm>
          <a:off x="3461860" y="3402178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6</a:t>
          </a:r>
          <a:endParaRPr lang="ru-RU" sz="5800" kern="1200" dirty="0"/>
        </a:p>
      </dsp:txBody>
      <dsp:txXfrm>
        <a:off x="3461860" y="3402178"/>
        <a:ext cx="1305879" cy="1305879"/>
      </dsp:txXfrm>
    </dsp:sp>
    <dsp:sp modelId="{34926B47-4EE0-4B43-91D1-D888257427A9}">
      <dsp:nvSpPr>
        <dsp:cNvPr id="0" name=""/>
        <dsp:cNvSpPr/>
      </dsp:nvSpPr>
      <dsp:spPr>
        <a:xfrm>
          <a:off x="2259172" y="2904009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7</a:t>
          </a:r>
          <a:endParaRPr lang="ru-RU" sz="5800" kern="1200" dirty="0"/>
        </a:p>
      </dsp:txBody>
      <dsp:txXfrm>
        <a:off x="2259172" y="2904009"/>
        <a:ext cx="1305879" cy="1305879"/>
      </dsp:txXfrm>
    </dsp:sp>
    <dsp:sp modelId="{1EF8246B-7AC9-42D7-AC4D-DEB7961EA6C1}">
      <dsp:nvSpPr>
        <dsp:cNvPr id="0" name=""/>
        <dsp:cNvSpPr/>
      </dsp:nvSpPr>
      <dsp:spPr>
        <a:xfrm>
          <a:off x="1761003" y="1701322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8</a:t>
          </a:r>
          <a:endParaRPr lang="ru-RU" sz="5800" kern="1200" dirty="0"/>
        </a:p>
      </dsp:txBody>
      <dsp:txXfrm>
        <a:off x="1761003" y="1701322"/>
        <a:ext cx="1305879" cy="1305879"/>
      </dsp:txXfrm>
    </dsp:sp>
    <dsp:sp modelId="{1FF89AF0-5611-420C-B029-D2CACA83E935}">
      <dsp:nvSpPr>
        <dsp:cNvPr id="0" name=""/>
        <dsp:cNvSpPr/>
      </dsp:nvSpPr>
      <dsp:spPr>
        <a:xfrm>
          <a:off x="2259172" y="498635"/>
          <a:ext cx="1305879" cy="13058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9</a:t>
          </a:r>
          <a:endParaRPr lang="ru-RU" sz="5800" kern="1200" dirty="0"/>
        </a:p>
      </dsp:txBody>
      <dsp:txXfrm>
        <a:off x="2259172" y="498635"/>
        <a:ext cx="1305879" cy="1305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B6235E-377E-4D5F-B79D-3DD251A55394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ED217C-161B-4642-BA4D-C0DAE482B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772400" cy="2255843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Современный урок английского языка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6400800" cy="171451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Учитель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английского языка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МКОУ «СОШ№1»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Алюшкевич</a:t>
            </a:r>
            <a:r>
              <a:rPr lang="ru-RU" sz="2800" dirty="0" smtClean="0">
                <a:solidFill>
                  <a:schemeClr val="tx1"/>
                </a:solidFill>
              </a:rPr>
              <a:t> О.В.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183880" cy="41879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«Скажи мне – и я забуду.</a:t>
            </a:r>
          </a:p>
          <a:p>
            <a:pPr algn="ctr">
              <a:buNone/>
            </a:pPr>
            <a:r>
              <a:rPr lang="ru-RU" sz="4800" dirty="0" smtClean="0"/>
              <a:t>Покажи мне – и я запомню.</a:t>
            </a:r>
          </a:p>
          <a:p>
            <a:pPr algn="ctr">
              <a:buNone/>
            </a:pPr>
            <a:r>
              <a:rPr lang="ru-RU" sz="4800" dirty="0" smtClean="0"/>
              <a:t>Вовлеки меня – и я научусь.»</a:t>
            </a:r>
          </a:p>
          <a:p>
            <a:pPr algn="ctr">
              <a:buNone/>
            </a:pPr>
            <a:endParaRPr lang="ru-RU" dirty="0"/>
          </a:p>
          <a:p>
            <a:pPr algn="r">
              <a:buNone/>
            </a:pPr>
            <a:r>
              <a:rPr lang="ru-RU" dirty="0" smtClean="0"/>
              <a:t>Китайская пословица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Три слагаемых успешного урока по </a:t>
            </a:r>
            <a:r>
              <a:rPr lang="ru-RU" b="1" dirty="0" err="1" smtClean="0"/>
              <a:t>Джереми</a:t>
            </a:r>
            <a:r>
              <a:rPr lang="ru-RU" b="1" dirty="0" smtClean="0"/>
              <a:t> </a:t>
            </a:r>
            <a:r>
              <a:rPr lang="ru-RU" b="1" smtClean="0"/>
              <a:t>Хармеру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Engage</a:t>
            </a:r>
          </a:p>
          <a:p>
            <a:r>
              <a:rPr lang="en-US" sz="6600" dirty="0" smtClean="0"/>
              <a:t>Study</a:t>
            </a:r>
          </a:p>
          <a:p>
            <a:r>
              <a:rPr lang="en-US" sz="6600" dirty="0" smtClean="0"/>
              <a:t>Activate</a:t>
            </a:r>
            <a:endParaRPr lang="ru-RU" sz="6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Кластер, </a:t>
            </a:r>
            <a:r>
              <a:rPr lang="en-US" dirty="0" smtClean="0"/>
              <a:t>“Brainstorming”,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Word Web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Виды чтения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6000" dirty="0"/>
              <a:t>Ознакомительное </a:t>
            </a:r>
            <a:endParaRPr lang="en-US" sz="6000" dirty="0" smtClean="0"/>
          </a:p>
          <a:p>
            <a:pPr>
              <a:buFont typeface="Wingdings" pitchFamily="2" charset="2"/>
              <a:buChar char="Ø"/>
            </a:pPr>
            <a:r>
              <a:rPr lang="ru-RU" sz="6000" dirty="0" smtClean="0"/>
              <a:t>Поисковое </a:t>
            </a:r>
            <a:endParaRPr lang="en-US" sz="6000" dirty="0" smtClean="0"/>
          </a:p>
          <a:p>
            <a:pPr>
              <a:buFont typeface="Wingdings" pitchFamily="2" charset="2"/>
              <a:buChar char="Ø"/>
            </a:pPr>
            <a:r>
              <a:rPr lang="ru-RU" sz="6000" dirty="0" smtClean="0"/>
              <a:t>Изучающее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для обучения ознакомительному чтению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прочитайте план/утверждение, определите, соответствует ли он/оно последовательности изложенных в тексте фактов;</a:t>
            </a:r>
          </a:p>
          <a:p>
            <a:r>
              <a:rPr lang="ru-RU" dirty="0"/>
              <a:t>расположите вопросы (заголовки), данные в ключе, в последовательности, соответствующей содержанию текста;</a:t>
            </a:r>
          </a:p>
          <a:p>
            <a:r>
              <a:rPr lang="ru-RU" dirty="0"/>
              <a:t>выберите правильный ответ из 3 — 4 вариантов;</a:t>
            </a:r>
          </a:p>
          <a:p>
            <a:r>
              <a:rPr lang="ru-RU" dirty="0"/>
              <a:t>найдите в тексте ответ на вопрос, поставленный в заголовке;</a:t>
            </a:r>
          </a:p>
          <a:p>
            <a:r>
              <a:rPr lang="ru-RU" dirty="0"/>
              <a:t>составьте план текста;</a:t>
            </a:r>
          </a:p>
          <a:p>
            <a:r>
              <a:rPr lang="ru-RU" dirty="0"/>
              <a:t>найдите основную мысль в начале, середине и конце текста;</a:t>
            </a:r>
          </a:p>
          <a:p>
            <a:r>
              <a:rPr lang="ru-RU" dirty="0"/>
              <a:t>подчеркните в каждом абзаце 1-2 предложения, которые можно было бы опустить как несущественные;</a:t>
            </a:r>
          </a:p>
          <a:p>
            <a:r>
              <a:rPr lang="ru-RU" dirty="0"/>
              <a:t>просмотрите текст и озаглавьте его;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перечислите факты, которые вы хотели бы запомнить;</a:t>
            </a:r>
          </a:p>
          <a:p>
            <a:r>
              <a:rPr lang="ru-RU" sz="2000" dirty="0" smtClean="0"/>
              <a:t>составьте аннотацию/краткий реферат прочитанного;</a:t>
            </a:r>
          </a:p>
          <a:p>
            <a:r>
              <a:rPr lang="ru-RU" sz="2000" dirty="0" smtClean="0"/>
              <a:t>передайте содержание текста в устной/письменной форме;</a:t>
            </a:r>
          </a:p>
          <a:p>
            <a:r>
              <a:rPr lang="ru-RU" sz="2000" dirty="0" smtClean="0"/>
              <a:t>составьте выводы на основе прочитанного;</a:t>
            </a:r>
          </a:p>
          <a:p>
            <a:r>
              <a:rPr lang="ru-RU" sz="2000" dirty="0" smtClean="0"/>
              <a:t>назовите наиболее интересные вопросы/данные, содержащиеся в тексте. Укажите, где можно использовать эти сведения;</a:t>
            </a:r>
          </a:p>
          <a:p>
            <a:r>
              <a:rPr lang="ru-RU" sz="2000" dirty="0" smtClean="0"/>
              <a:t>укажите, какая из двух аннотаций передает содержание точнее;</a:t>
            </a:r>
          </a:p>
          <a:p>
            <a:r>
              <a:rPr lang="ru-RU" sz="2000" dirty="0" smtClean="0"/>
              <a:t>прочитайте текст и составьте на основе содержания схему (диаграмму, анкету и др.);</a:t>
            </a:r>
          </a:p>
          <a:p>
            <a:r>
              <a:rPr lang="ru-RU" sz="2000" dirty="0" smtClean="0"/>
              <a:t>на основе содержания прочитанного текста дорисуйте карту/ схему;</a:t>
            </a:r>
          </a:p>
          <a:p>
            <a:r>
              <a:rPr lang="ru-RU" sz="2000" dirty="0" smtClean="0"/>
              <a:t>выскажите свое мнение о возможности использования информации, содержащейся в тексте, в вашей будущей профессии и др.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6000" dirty="0" smtClean="0"/>
              <a:t>Спасибо за  внимание!</a:t>
            </a:r>
            <a:endParaRPr lang="ru-RU" sz="6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271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Современный урок английского языка</vt:lpstr>
      <vt:lpstr>Слайд 2</vt:lpstr>
      <vt:lpstr>Три слагаемых успешного урока по Джереми Хармеру</vt:lpstr>
      <vt:lpstr>Кластер, “Brainstorming”,  Word Web</vt:lpstr>
      <vt:lpstr>Виды чтения</vt:lpstr>
      <vt:lpstr>Упражнения для обучения ознакомительному чтению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урок английского языка</dc:title>
  <dc:creator>Админ</dc:creator>
  <cp:lastModifiedBy>Админ</cp:lastModifiedBy>
  <cp:revision>5</cp:revision>
  <dcterms:created xsi:type="dcterms:W3CDTF">2012-03-29T15:43:53Z</dcterms:created>
  <dcterms:modified xsi:type="dcterms:W3CDTF">2012-03-30T00:11:32Z</dcterms:modified>
</cp:coreProperties>
</file>