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261" r:id="rId3"/>
    <p:sldId id="279" r:id="rId4"/>
    <p:sldId id="267" r:id="rId5"/>
    <p:sldId id="280" r:id="rId6"/>
    <p:sldId id="281" r:id="rId7"/>
    <p:sldId id="257" r:id="rId8"/>
    <p:sldId id="264" r:id="rId9"/>
    <p:sldId id="284" r:id="rId10"/>
    <p:sldId id="271" r:id="rId11"/>
    <p:sldId id="260" r:id="rId12"/>
    <p:sldId id="285"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showPr>
  <p:clrMru>
    <a:srgbClr val="FFCC00"/>
    <a:srgbClr val="000000"/>
    <a:srgbClr val="0000FF"/>
    <a:srgbClr val="FF0000"/>
    <a:srgbClr val="003300"/>
    <a:srgbClr val="CCFFCC"/>
    <a:srgbClr val="99FF99"/>
    <a:srgbClr val="99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554" autoAdjust="0"/>
    <p:restoredTop sz="94660"/>
  </p:normalViewPr>
  <p:slideViewPr>
    <p:cSldViewPr>
      <p:cViewPr varScale="1">
        <p:scale>
          <a:sx n="75" d="100"/>
          <a:sy n="75" d="100"/>
        </p:scale>
        <p:origin x="-84" y="-6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8AF82F6-BC4F-452C-AE81-AC5B73A8E3D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6"/>
          <p:cNvSpPr>
            <a:spLocks noChangeArrowheads="1"/>
          </p:cNvSpPr>
          <p:nvPr/>
        </p:nvSpPr>
        <p:spPr bwMode="auto">
          <a:xfrm>
            <a:off x="0" y="3357563"/>
            <a:ext cx="6659563" cy="1079500"/>
          </a:xfrm>
          <a:prstGeom prst="rect">
            <a:avLst/>
          </a:prstGeom>
          <a:solidFill>
            <a:schemeClr val="hlink"/>
          </a:solidFill>
          <a:ln w="9525">
            <a:noFill/>
            <a:miter lim="800000"/>
            <a:headEnd/>
            <a:tailEnd/>
          </a:ln>
          <a:effectLst/>
        </p:spPr>
        <p:txBody>
          <a:bodyPr wrap="none" anchor="ctr"/>
          <a:lstStyle/>
          <a:p>
            <a:pPr>
              <a:defRPr/>
            </a:pPr>
            <a:endParaRPr lang="ru-RU"/>
          </a:p>
        </p:txBody>
      </p:sp>
      <p:sp>
        <p:nvSpPr>
          <p:cNvPr id="5123" name="Rectangle 3"/>
          <p:cNvSpPr>
            <a:spLocks noGrp="1" noChangeArrowheads="1"/>
          </p:cNvSpPr>
          <p:nvPr>
            <p:ph type="subTitle" idx="1"/>
          </p:nvPr>
        </p:nvSpPr>
        <p:spPr>
          <a:xfrm>
            <a:off x="182563" y="4029075"/>
            <a:ext cx="6400800" cy="409575"/>
          </a:xfrm>
        </p:spPr>
        <p:txBody>
          <a:bodyPr/>
          <a:lstStyle>
            <a:lvl1pPr marL="0" indent="0">
              <a:buFontTx/>
              <a:buNone/>
              <a:defRPr sz="2000" b="1"/>
            </a:lvl1pPr>
          </a:lstStyle>
          <a:p>
            <a:r>
              <a:rPr lang="ru-RU" smtClean="0"/>
              <a:t>Образец подзаголовка</a:t>
            </a:r>
            <a:endParaRPr lang="ru-RU"/>
          </a:p>
        </p:txBody>
      </p:sp>
      <p:sp>
        <p:nvSpPr>
          <p:cNvPr id="5122" name="Rectangle 2"/>
          <p:cNvSpPr>
            <a:spLocks noGrp="1" noChangeArrowheads="1"/>
          </p:cNvSpPr>
          <p:nvPr>
            <p:ph type="ctrTitle"/>
          </p:nvPr>
        </p:nvSpPr>
        <p:spPr>
          <a:xfrm>
            <a:off x="107950" y="3141663"/>
            <a:ext cx="7772400" cy="1109662"/>
          </a:xfrm>
        </p:spPr>
        <p:txBody>
          <a:bodyPr/>
          <a:lstStyle>
            <a:lvl1pPr>
              <a:defRPr b="1"/>
            </a:lvl1pPr>
          </a:lstStyle>
          <a:p>
            <a:r>
              <a:rPr lang="ru-RU" smtClean="0"/>
              <a:t>Образец заголовка</a:t>
            </a:r>
            <a:endParaRPr lang="ru-RU"/>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23075" y="2349500"/>
            <a:ext cx="1925638" cy="43195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42988" y="2349500"/>
            <a:ext cx="5627687" cy="43195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042988" y="2997200"/>
            <a:ext cx="3744912" cy="3671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40300" y="2997200"/>
            <a:ext cx="3746500" cy="3671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04900" y="2349500"/>
            <a:ext cx="7643813" cy="6492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1" name="Rectangle 7"/>
          <p:cNvSpPr>
            <a:spLocks noChangeArrowheads="1"/>
          </p:cNvSpPr>
          <p:nvPr/>
        </p:nvSpPr>
        <p:spPr bwMode="auto">
          <a:xfrm>
            <a:off x="0" y="5805488"/>
            <a:ext cx="9144000" cy="1052512"/>
          </a:xfrm>
          <a:prstGeom prst="rect">
            <a:avLst/>
          </a:prstGeom>
          <a:gradFill rotWithShape="1">
            <a:gsLst>
              <a:gs pos="0">
                <a:schemeClr val="folHlink">
                  <a:alpha val="0"/>
                </a:schemeClr>
              </a:gs>
              <a:gs pos="100000">
                <a:schemeClr val="bg1"/>
              </a:gs>
            </a:gsLst>
            <a:lin ang="5400000" scaled="1"/>
          </a:gradFill>
          <a:ln w="9525">
            <a:noFill/>
            <a:miter lim="800000"/>
            <a:headEnd/>
            <a:tailEnd/>
          </a:ln>
          <a:effectLst/>
        </p:spPr>
        <p:txBody>
          <a:bodyPr wrap="none" anchor="ctr"/>
          <a:lstStyle/>
          <a:p>
            <a:pPr>
              <a:defRPr/>
            </a:pPr>
            <a:endParaRPr lang="ru-RU"/>
          </a:p>
        </p:txBody>
      </p:sp>
      <p:sp>
        <p:nvSpPr>
          <p:cNvPr id="1028" name="Rectangle 3"/>
          <p:cNvSpPr>
            <a:spLocks noGrp="1" noChangeArrowheads="1"/>
          </p:cNvSpPr>
          <p:nvPr>
            <p:ph type="body" idx="1"/>
          </p:nvPr>
        </p:nvSpPr>
        <p:spPr bwMode="auto">
          <a:xfrm>
            <a:off x="1042988" y="2997200"/>
            <a:ext cx="7643812" cy="3671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strips dir="ld"/>
  </p:transition>
  <p:hf sldNum="0" hd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Layout" Target="../slideLayouts/slideLayout1.xml"/><Relationship Id="rId7" Type="http://schemas.openxmlformats.org/officeDocument/2006/relationships/image" Target="../media/image7.png"/><Relationship Id="rId2" Type="http://schemas.openxmlformats.org/officeDocument/2006/relationships/audio" Target="file:///D:\&#1055;&#1088;&#1086;&#1075;&#1088;&#1072;&#1084;&#1084;&#1099;\&#1052;&#1091;&#1079;&#1099;&#1082;&#1072;%20&#1080;&#1079;%20&#1082;&#1080;&#1085;&#1086;%20-%20&#1042;&#1072;&#1083;&#1100;&#1089;%20&#1084;&#1086;&#1081;%20&#1083;&#1072;&#1089;&#1082;&#1086;&#1074;&#1099;&#1081;%20&#1080;%20&#1085;&#1077;&#1078;&#1085;&#1099;&#1081;%20&#1079;&#1074;&#1077;&#1088;&#1100;%20%20(audiopoisk.com).mp3" TargetMode="External"/><Relationship Id="rId1" Type="http://schemas.openxmlformats.org/officeDocument/2006/relationships/audio" Target="file:///C:\Users\123\Desktop\kolesova\kolesova\klassika_v_rok-_obrabotke_-_vanessa_mae-classical-gas_bach-vivaldy.mp3" TargetMode="Externa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gif"/></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audio" Target="file:///C:\Users\123\Desktop\kolesova\kolesova\klassika_v_rok-_obrabotke_-_vanessa_mae-classical-gas_bach-vivaldy.mp3" TargetMode="External"/><Relationship Id="rId6" Type="http://schemas.openxmlformats.org/officeDocument/2006/relationships/image" Target="../media/image11.jpeg"/><Relationship Id="rId5" Type="http://schemas.openxmlformats.org/officeDocument/2006/relationships/image" Target="../media/image7.png"/><Relationship Id="rId4" Type="http://schemas.openxmlformats.org/officeDocument/2006/relationships/image" Target="../media/image6.gif"/></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9.xml"/><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3.jpeg"/><Relationship Id="rId3" Type="http://schemas.openxmlformats.org/officeDocument/2006/relationships/image" Target="../media/image17.jpeg"/><Relationship Id="rId7" Type="http://schemas.openxmlformats.org/officeDocument/2006/relationships/hyperlink" Target="http://img1.liveinternet.ru/images/attach/c/0/36/417/36417275_1228770502_parfenov.jpg" TargetMode="External"/><Relationship Id="rId12" Type="http://schemas.openxmlformats.org/officeDocument/2006/relationships/image" Target="../media/image2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9.jpeg"/><Relationship Id="rId11" Type="http://schemas.openxmlformats.org/officeDocument/2006/relationships/hyperlink" Target="http://pics.vesti.ru/p/b_502888.jpg" TargetMode="External"/><Relationship Id="rId5" Type="http://schemas.openxmlformats.org/officeDocument/2006/relationships/hyperlink" Target="http://tasstelecom.ru/admin/data/8/0/Vartanova_Elena_Leonidovna,_dekan_fakulteta_zhurnalistiki_MGU.jpg" TargetMode="External"/><Relationship Id="rId15" Type="http://schemas.openxmlformats.org/officeDocument/2006/relationships/image" Target="../media/image24.jpeg"/><Relationship Id="rId10" Type="http://schemas.openxmlformats.org/officeDocument/2006/relationships/image" Target="../media/image21.jpeg"/><Relationship Id="rId4" Type="http://schemas.openxmlformats.org/officeDocument/2006/relationships/image" Target="../media/image18.png"/><Relationship Id="rId9" Type="http://schemas.openxmlformats.org/officeDocument/2006/relationships/hyperlink" Target="http://s4.images.drive2.ru/user.blog.photos/3840/000/000/022/231/88cbd5f736d89280-main.jpg" TargetMode="External"/><Relationship Id="rId14" Type="http://schemas.openxmlformats.org/officeDocument/2006/relationships/hyperlink" Target="http://www.sostav.ru/articles/rus/2008/columns/efir/images/ven03.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95288" y="3141663"/>
            <a:ext cx="5040312" cy="1109662"/>
          </a:xfrm>
          <a:prstGeom prst="rect">
            <a:avLst/>
          </a:prstGeom>
          <a:noFill/>
          <a:ln w="9525">
            <a:noFill/>
            <a:miter lim="800000"/>
            <a:headEnd/>
            <a:tailEnd/>
          </a:ln>
        </p:spPr>
        <p:txBody>
          <a:bodyPr anchor="ctr"/>
          <a:lstStyle/>
          <a:p>
            <a:endParaRPr lang="uk-UA" sz="3200" b="1">
              <a:latin typeface="Tahoma" pitchFamily="34" charset="0"/>
            </a:endParaRPr>
          </a:p>
        </p:txBody>
      </p:sp>
      <p:sp>
        <p:nvSpPr>
          <p:cNvPr id="3075" name="Rectangle 5"/>
          <p:cNvSpPr>
            <a:spLocks noChangeArrowheads="1"/>
          </p:cNvSpPr>
          <p:nvPr/>
        </p:nvSpPr>
        <p:spPr bwMode="auto">
          <a:xfrm>
            <a:off x="433388" y="3963988"/>
            <a:ext cx="3706812" cy="458787"/>
          </a:xfrm>
          <a:prstGeom prst="rect">
            <a:avLst/>
          </a:prstGeom>
          <a:noFill/>
          <a:ln w="9525">
            <a:noFill/>
            <a:miter lim="800000"/>
            <a:headEnd/>
            <a:tailEnd/>
          </a:ln>
        </p:spPr>
        <p:txBody>
          <a:bodyPr/>
          <a:lstStyle/>
          <a:p>
            <a:pPr>
              <a:spcBef>
                <a:spcPct val="20000"/>
              </a:spcBef>
            </a:pPr>
            <a:endParaRPr lang="uk-UA" b="1"/>
          </a:p>
        </p:txBody>
      </p:sp>
      <p:pic>
        <p:nvPicPr>
          <p:cNvPr id="4" name="Прямоугольник 3"/>
          <p:cNvPicPr>
            <a:picLocks noChangeArrowheads="1"/>
          </p:cNvPicPr>
          <p:nvPr/>
        </p:nvPicPr>
        <p:blipFill>
          <a:blip r:embed="rId4"/>
          <a:srcRect/>
          <a:stretch>
            <a:fillRect/>
          </a:stretch>
        </p:blipFill>
        <p:spPr bwMode="auto">
          <a:xfrm>
            <a:off x="0" y="1125538"/>
            <a:ext cx="5514975" cy="2374900"/>
          </a:xfrm>
          <a:prstGeom prst="rect">
            <a:avLst/>
          </a:prstGeom>
          <a:noFill/>
          <a:ln w="9525">
            <a:noFill/>
            <a:miter lim="800000"/>
            <a:headEnd/>
            <a:tailEnd/>
          </a:ln>
        </p:spPr>
      </p:pic>
      <p:pic>
        <p:nvPicPr>
          <p:cNvPr id="15365" name="Picture 6" descr="H:\журналистика\11.jpg"/>
          <p:cNvPicPr>
            <a:picLocks noChangeAspect="1" noChangeArrowheads="1"/>
          </p:cNvPicPr>
          <p:nvPr/>
        </p:nvPicPr>
        <p:blipFill>
          <a:blip r:embed="rId5"/>
          <a:srcRect/>
          <a:stretch>
            <a:fillRect/>
          </a:stretch>
        </p:blipFill>
        <p:spPr bwMode="auto">
          <a:xfrm>
            <a:off x="0" y="0"/>
            <a:ext cx="2124075" cy="1593850"/>
          </a:xfrm>
          <a:prstGeom prst="rect">
            <a:avLst/>
          </a:prstGeom>
          <a:noFill/>
          <a:ln w="9525">
            <a:noFill/>
            <a:miter lim="800000"/>
            <a:headEnd/>
            <a:tailEnd/>
          </a:ln>
        </p:spPr>
      </p:pic>
      <p:pic>
        <p:nvPicPr>
          <p:cNvPr id="3078" name="Picture 8" descr="115"/>
          <p:cNvPicPr>
            <a:picLocks noChangeAspect="1" noChangeArrowheads="1" noCrop="1"/>
          </p:cNvPicPr>
          <p:nvPr/>
        </p:nvPicPr>
        <p:blipFill>
          <a:blip r:embed="rId6"/>
          <a:srcRect/>
          <a:stretch>
            <a:fillRect/>
          </a:stretch>
        </p:blipFill>
        <p:spPr bwMode="auto">
          <a:xfrm>
            <a:off x="5940425" y="188913"/>
            <a:ext cx="2376488" cy="2376487"/>
          </a:xfrm>
          <a:prstGeom prst="rect">
            <a:avLst/>
          </a:prstGeom>
          <a:noFill/>
          <a:ln w="9525">
            <a:noFill/>
            <a:miter lim="800000"/>
            <a:headEnd/>
            <a:tailEnd/>
          </a:ln>
        </p:spPr>
      </p:pic>
      <p:sp>
        <p:nvSpPr>
          <p:cNvPr id="15369" name="Text Box 9"/>
          <p:cNvSpPr txBox="1">
            <a:spLocks noChangeArrowheads="1"/>
          </p:cNvSpPr>
          <p:nvPr/>
        </p:nvSpPr>
        <p:spPr bwMode="auto">
          <a:xfrm>
            <a:off x="4572000" y="4500570"/>
            <a:ext cx="3763963" cy="2308324"/>
          </a:xfrm>
          <a:prstGeom prst="rect">
            <a:avLst/>
          </a:prstGeom>
          <a:noFill/>
          <a:ln w="9525">
            <a:noFill/>
            <a:miter lim="800000"/>
            <a:headEnd/>
            <a:tailEnd/>
          </a:ln>
        </p:spPr>
        <p:txBody>
          <a:bodyPr wrap="square">
            <a:spAutoFit/>
          </a:bodyPr>
          <a:lstStyle/>
          <a:p>
            <a:pPr algn="ctr"/>
            <a:r>
              <a:rPr lang="ru-RU" sz="2400" b="1" dirty="0" smtClean="0">
                <a:latin typeface="Times New Roman" pitchFamily="18" charset="0"/>
              </a:rPr>
              <a:t>Выполнила</a:t>
            </a:r>
            <a:endParaRPr lang="en-US" sz="2400" b="1" dirty="0">
              <a:latin typeface="Times New Roman" pitchFamily="18" charset="0"/>
            </a:endParaRPr>
          </a:p>
          <a:p>
            <a:pPr algn="ctr"/>
            <a:r>
              <a:rPr lang="ru-RU" sz="2400" b="1" dirty="0" smtClean="0">
                <a:latin typeface="Times New Roman" pitchFamily="18" charset="0"/>
              </a:rPr>
              <a:t>Авдеева Полина</a:t>
            </a:r>
          </a:p>
          <a:p>
            <a:pPr algn="ctr"/>
            <a:r>
              <a:rPr lang="ru-RU" sz="2400" b="1" dirty="0" smtClean="0">
                <a:latin typeface="Times New Roman" pitchFamily="18" charset="0"/>
              </a:rPr>
              <a:t>Ученица 3 «А» класса</a:t>
            </a:r>
          </a:p>
          <a:p>
            <a:pPr algn="ctr"/>
            <a:r>
              <a:rPr lang="ru-RU" sz="2400" b="1" dirty="0" smtClean="0">
                <a:latin typeface="Times New Roman" pitchFamily="18" charset="0"/>
              </a:rPr>
              <a:t>Гимназии №58</a:t>
            </a:r>
          </a:p>
          <a:p>
            <a:pPr algn="ctr"/>
            <a:r>
              <a:rPr lang="ru-RU" sz="2400" b="1" dirty="0" smtClean="0">
                <a:latin typeface="Times New Roman" pitchFamily="18" charset="0"/>
              </a:rPr>
              <a:t>Преподаватель </a:t>
            </a:r>
            <a:r>
              <a:rPr lang="ru-RU" sz="2400" b="1" dirty="0" err="1" smtClean="0">
                <a:latin typeface="Times New Roman" pitchFamily="18" charset="0"/>
              </a:rPr>
              <a:t>Агарёва</a:t>
            </a:r>
            <a:r>
              <a:rPr lang="ru-RU" sz="2400" b="1" dirty="0" smtClean="0">
                <a:latin typeface="Times New Roman" pitchFamily="18" charset="0"/>
              </a:rPr>
              <a:t> Светлана Ивановна</a:t>
            </a:r>
            <a:endParaRPr lang="ru-RU" sz="2400" b="1" dirty="0">
              <a:latin typeface="Times New Roman" pitchFamily="18" charset="0"/>
            </a:endParaRPr>
          </a:p>
        </p:txBody>
      </p:sp>
      <p:pic>
        <p:nvPicPr>
          <p:cNvPr id="11" name="klassika_v_rok-_obrabotke_-_vanessa_mae-classical-gas_bach-vivaldy.mp3">
            <a:hlinkClick r:id="" action="ppaction://media"/>
          </p:cNvPr>
          <p:cNvPicPr>
            <a:picLocks noRot="1" noChangeAspect="1"/>
          </p:cNvPicPr>
          <p:nvPr>
            <a:audioFile r:link="rId1"/>
          </p:nvPr>
        </p:nvPicPr>
        <p:blipFill>
          <a:blip r:embed="rId7"/>
          <a:srcRect/>
          <a:stretch>
            <a:fillRect/>
          </a:stretch>
        </p:blipFill>
        <p:spPr bwMode="auto">
          <a:xfrm>
            <a:off x="9467850" y="6553200"/>
            <a:ext cx="304800" cy="304800"/>
          </a:xfrm>
          <a:prstGeom prst="rect">
            <a:avLst/>
          </a:prstGeom>
          <a:noFill/>
          <a:ln w="9525">
            <a:noFill/>
            <a:miter lim="800000"/>
            <a:headEnd/>
            <a:tailEnd/>
          </a:ln>
        </p:spPr>
      </p:pic>
      <p:pic>
        <p:nvPicPr>
          <p:cNvPr id="9" name="Музыка из кино - Вальс мой ласковый и нежный зверь  (audiopoisk.com).mp3">
            <a:hlinkClick r:id="" action="ppaction://media"/>
          </p:cNvPr>
          <p:cNvPicPr>
            <a:picLocks noRot="1" noChangeAspect="1"/>
          </p:cNvPicPr>
          <p:nvPr>
            <a:audioFile r:link="rId2"/>
          </p:nvPr>
        </p:nvPicPr>
        <p:blipFill>
          <a:blip r:embed="rId8"/>
          <a:stretch>
            <a:fillRect/>
          </a:stretch>
        </p:blipFill>
        <p:spPr>
          <a:xfrm>
            <a:off x="4419600" y="3276600"/>
            <a:ext cx="304800" cy="304800"/>
          </a:xfrm>
          <a:prstGeom prst="rect">
            <a:avLst/>
          </a:prstGeom>
        </p:spPr>
      </p:pic>
    </p:spTree>
  </p:cSld>
  <p:clrMapOvr>
    <a:masterClrMapping/>
  </p:clrMapOvr>
  <p:transition spd="med" advTm="2811">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par>
                                <p:cTn id="15" presetID="22" presetClass="entr" presetSubtype="8" fill="hold" nodeType="withEffect">
                                  <p:stCondLst>
                                    <p:cond delay="0"/>
                                  </p:stCondLst>
                                  <p:childTnLst>
                                    <p:set>
                                      <p:cBhvr>
                                        <p:cTn id="16" dur="1" fill="hold">
                                          <p:stCondLst>
                                            <p:cond delay="0"/>
                                          </p:stCondLst>
                                        </p:cTn>
                                        <p:tgtEl>
                                          <p:spTgt spid="15365"/>
                                        </p:tgtEl>
                                        <p:attrNameLst>
                                          <p:attrName>style.visibility</p:attrName>
                                        </p:attrNameLst>
                                      </p:cBhvr>
                                      <p:to>
                                        <p:strVal val="visible"/>
                                      </p:to>
                                    </p:set>
                                    <p:animEffect transition="in" filter="wipe(left)">
                                      <p:cBhvr>
                                        <p:cTn id="17" dur="500"/>
                                        <p:tgtEl>
                                          <p:spTgt spid="15365"/>
                                        </p:tgtEl>
                                      </p:cBhvr>
                                    </p:animEffect>
                                  </p:childTnLst>
                                </p:cTn>
                              </p:par>
                              <p:par>
                                <p:cTn id="18" presetID="25" presetClass="entr" presetSubtype="0" fill="hold" nodeType="withEffect">
                                  <p:stCondLst>
                                    <p:cond delay="0"/>
                                  </p:stCondLst>
                                  <p:childTnLst>
                                    <p:set>
                                      <p:cBhvr>
                                        <p:cTn id="19" dur="1" fill="hold">
                                          <p:stCondLst>
                                            <p:cond delay="0"/>
                                          </p:stCondLst>
                                        </p:cTn>
                                        <p:tgtEl>
                                          <p:spTgt spid="15369">
                                            <p:txEl>
                                              <p:pRg st="1" end="1"/>
                                            </p:txEl>
                                          </p:spTgt>
                                        </p:tgtEl>
                                        <p:attrNameLst>
                                          <p:attrName>style.visibility</p:attrName>
                                        </p:attrNameLst>
                                      </p:cBhvr>
                                      <p:to>
                                        <p:strVal val="visible"/>
                                      </p:to>
                                    </p:set>
                                    <p:anim calcmode="lin" valueType="num">
                                      <p:cBhvr>
                                        <p:cTn id="20" dur="500" decel="50000" fill="hold">
                                          <p:stCondLst>
                                            <p:cond delay="0"/>
                                          </p:stCondLst>
                                        </p:cTn>
                                        <p:tgtEl>
                                          <p:spTgt spid="15369">
                                            <p:txEl>
                                              <p:pRg st="1" end="1"/>
                                            </p:txEl>
                                          </p:spTgt>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15369">
                                            <p:txEl>
                                              <p:pRg st="1" end="1"/>
                                            </p:txEl>
                                          </p:spTgt>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15369">
                                            <p:txEl>
                                              <p:pRg st="1" end="1"/>
                                            </p:txEl>
                                          </p:spTgt>
                                        </p:tgtEl>
                                        <p:attrNameLst>
                                          <p:attrName>ppt_w</p:attrName>
                                        </p:attrNameLst>
                                      </p:cBhvr>
                                      <p:tavLst>
                                        <p:tav tm="0">
                                          <p:val>
                                            <p:strVal val="#ppt_w*.05"/>
                                          </p:val>
                                        </p:tav>
                                        <p:tav tm="100000">
                                          <p:val>
                                            <p:strVal val="#ppt_w"/>
                                          </p:val>
                                        </p:tav>
                                      </p:tavLst>
                                    </p:anim>
                                    <p:anim calcmode="lin" valueType="num">
                                      <p:cBhvr>
                                        <p:cTn id="23" dur="1000" fill="hold"/>
                                        <p:tgtEl>
                                          <p:spTgt spid="15369">
                                            <p:txEl>
                                              <p:pRg st="1" end="1"/>
                                            </p:txEl>
                                          </p:spTgt>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15369">
                                            <p:txEl>
                                              <p:pRg st="1" end="1"/>
                                            </p:txEl>
                                          </p:spTgt>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15369">
                                            <p:txEl>
                                              <p:pRg st="1" end="1"/>
                                            </p:txEl>
                                          </p:spTgt>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15369">
                                            <p:txEl>
                                              <p:pRg st="1" end="1"/>
                                            </p:txEl>
                                          </p:spTgt>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15369">
                                            <p:txEl>
                                              <p:pRg st="1" end="1"/>
                                            </p:txEl>
                                          </p:spTgt>
                                        </p:tgtEl>
                                      </p:cBhvr>
                                    </p:animEffect>
                                  </p:childTnLst>
                                </p:cTn>
                              </p:par>
                              <p:par>
                                <p:cTn id="28" presetID="25" presetClass="entr" presetSubtype="0" fill="hold" nodeType="withEffect">
                                  <p:stCondLst>
                                    <p:cond delay="0"/>
                                  </p:stCondLst>
                                  <p:childTnLst>
                                    <p:set>
                                      <p:cBhvr>
                                        <p:cTn id="29" dur="1" fill="hold">
                                          <p:stCondLst>
                                            <p:cond delay="0"/>
                                          </p:stCondLst>
                                        </p:cTn>
                                        <p:tgtEl>
                                          <p:spTgt spid="15369">
                                            <p:txEl>
                                              <p:pRg st="2" end="2"/>
                                            </p:txEl>
                                          </p:spTgt>
                                        </p:tgtEl>
                                        <p:attrNameLst>
                                          <p:attrName>style.visibility</p:attrName>
                                        </p:attrNameLst>
                                      </p:cBhvr>
                                      <p:to>
                                        <p:strVal val="visible"/>
                                      </p:to>
                                    </p:set>
                                    <p:anim calcmode="lin" valueType="num">
                                      <p:cBhvr>
                                        <p:cTn id="30" dur="500" decel="50000" fill="hold">
                                          <p:stCondLst>
                                            <p:cond delay="0"/>
                                          </p:stCondLst>
                                        </p:cTn>
                                        <p:tgtEl>
                                          <p:spTgt spid="15369">
                                            <p:txEl>
                                              <p:pRg st="2" end="2"/>
                                            </p:txEl>
                                          </p:spTgt>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15369">
                                            <p:txEl>
                                              <p:pRg st="2" end="2"/>
                                            </p:txEl>
                                          </p:spTgt>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15369">
                                            <p:txEl>
                                              <p:pRg st="2" end="2"/>
                                            </p:txEl>
                                          </p:spTgt>
                                        </p:tgtEl>
                                        <p:attrNameLst>
                                          <p:attrName>ppt_w</p:attrName>
                                        </p:attrNameLst>
                                      </p:cBhvr>
                                      <p:tavLst>
                                        <p:tav tm="0">
                                          <p:val>
                                            <p:strVal val="#ppt_w*.05"/>
                                          </p:val>
                                        </p:tav>
                                        <p:tav tm="100000">
                                          <p:val>
                                            <p:strVal val="#ppt_w"/>
                                          </p:val>
                                        </p:tav>
                                      </p:tavLst>
                                    </p:anim>
                                    <p:anim calcmode="lin" valueType="num">
                                      <p:cBhvr>
                                        <p:cTn id="33" dur="1000" fill="hold"/>
                                        <p:tgtEl>
                                          <p:spTgt spid="15369">
                                            <p:txEl>
                                              <p:pRg st="2" end="2"/>
                                            </p:txEl>
                                          </p:spTgt>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15369">
                                            <p:txEl>
                                              <p:pRg st="2" end="2"/>
                                            </p:txEl>
                                          </p:spTgt>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15369">
                                            <p:txEl>
                                              <p:pRg st="2" end="2"/>
                                            </p:txEl>
                                          </p:spTgt>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15369">
                                            <p:txEl>
                                              <p:pRg st="2" end="2"/>
                                            </p:txEl>
                                          </p:spTgt>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15369">
                                            <p:txEl>
                                              <p:pRg st="2" end="2"/>
                                            </p:txEl>
                                          </p:spTgt>
                                        </p:tgtEl>
                                      </p:cBhvr>
                                    </p:animEffect>
                                  </p:childTnLst>
                                </p:cTn>
                              </p:par>
                              <p:par>
                                <p:cTn id="38" presetID="25" presetClass="entr" presetSubtype="0" fill="hold" nodeType="withEffect">
                                  <p:stCondLst>
                                    <p:cond delay="0"/>
                                  </p:stCondLst>
                                  <p:childTnLst>
                                    <p:set>
                                      <p:cBhvr>
                                        <p:cTn id="39" dur="1" fill="hold">
                                          <p:stCondLst>
                                            <p:cond delay="0"/>
                                          </p:stCondLst>
                                        </p:cTn>
                                        <p:tgtEl>
                                          <p:spTgt spid="15369">
                                            <p:txEl>
                                              <p:pRg st="3" end="3"/>
                                            </p:txEl>
                                          </p:spTgt>
                                        </p:tgtEl>
                                        <p:attrNameLst>
                                          <p:attrName>style.visibility</p:attrName>
                                        </p:attrNameLst>
                                      </p:cBhvr>
                                      <p:to>
                                        <p:strVal val="visible"/>
                                      </p:to>
                                    </p:set>
                                    <p:anim calcmode="lin" valueType="num">
                                      <p:cBhvr>
                                        <p:cTn id="40" dur="500" decel="50000" fill="hold">
                                          <p:stCondLst>
                                            <p:cond delay="0"/>
                                          </p:stCondLst>
                                        </p:cTn>
                                        <p:tgtEl>
                                          <p:spTgt spid="15369">
                                            <p:txEl>
                                              <p:pRg st="3" end="3"/>
                                            </p:txEl>
                                          </p:spTgt>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15369">
                                            <p:txEl>
                                              <p:pRg st="3" end="3"/>
                                            </p:txEl>
                                          </p:spTgt>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15369">
                                            <p:txEl>
                                              <p:pRg st="3" end="3"/>
                                            </p:txEl>
                                          </p:spTgt>
                                        </p:tgtEl>
                                        <p:attrNameLst>
                                          <p:attrName>ppt_w</p:attrName>
                                        </p:attrNameLst>
                                      </p:cBhvr>
                                      <p:tavLst>
                                        <p:tav tm="0">
                                          <p:val>
                                            <p:strVal val="#ppt_w*.05"/>
                                          </p:val>
                                        </p:tav>
                                        <p:tav tm="100000">
                                          <p:val>
                                            <p:strVal val="#ppt_w"/>
                                          </p:val>
                                        </p:tav>
                                      </p:tavLst>
                                    </p:anim>
                                    <p:anim calcmode="lin" valueType="num">
                                      <p:cBhvr>
                                        <p:cTn id="43" dur="1000" fill="hold"/>
                                        <p:tgtEl>
                                          <p:spTgt spid="15369">
                                            <p:txEl>
                                              <p:pRg st="3" end="3"/>
                                            </p:txEl>
                                          </p:spTgt>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15369">
                                            <p:txEl>
                                              <p:pRg st="3" end="3"/>
                                            </p:txEl>
                                          </p:spTgt>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15369">
                                            <p:txEl>
                                              <p:pRg st="3" end="3"/>
                                            </p:txEl>
                                          </p:spTgt>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15369">
                                            <p:txEl>
                                              <p:pRg st="3" end="3"/>
                                            </p:txEl>
                                          </p:spTgt>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15369">
                                            <p:txEl>
                                              <p:pRg st="3" end="3"/>
                                            </p:txEl>
                                          </p:spTgt>
                                        </p:tgtEl>
                                      </p:cBhvr>
                                    </p:animEffect>
                                  </p:childTnLst>
                                </p:cTn>
                              </p:par>
                              <p:par>
                                <p:cTn id="48" presetID="25" presetClass="entr" presetSubtype="0" fill="hold" nodeType="withEffect">
                                  <p:stCondLst>
                                    <p:cond delay="0"/>
                                  </p:stCondLst>
                                  <p:childTnLst>
                                    <p:set>
                                      <p:cBhvr>
                                        <p:cTn id="49" dur="1" fill="hold">
                                          <p:stCondLst>
                                            <p:cond delay="0"/>
                                          </p:stCondLst>
                                        </p:cTn>
                                        <p:tgtEl>
                                          <p:spTgt spid="15369">
                                            <p:txEl>
                                              <p:pRg st="4" end="4"/>
                                            </p:txEl>
                                          </p:spTgt>
                                        </p:tgtEl>
                                        <p:attrNameLst>
                                          <p:attrName>style.visibility</p:attrName>
                                        </p:attrNameLst>
                                      </p:cBhvr>
                                      <p:to>
                                        <p:strVal val="visible"/>
                                      </p:to>
                                    </p:set>
                                    <p:anim calcmode="lin" valueType="num">
                                      <p:cBhvr>
                                        <p:cTn id="50" dur="500" decel="50000" fill="hold">
                                          <p:stCondLst>
                                            <p:cond delay="0"/>
                                          </p:stCondLst>
                                        </p:cTn>
                                        <p:tgtEl>
                                          <p:spTgt spid="15369">
                                            <p:txEl>
                                              <p:pRg st="4" end="4"/>
                                            </p:txEl>
                                          </p:spTgt>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15369">
                                            <p:txEl>
                                              <p:pRg st="4" end="4"/>
                                            </p:txEl>
                                          </p:spTgt>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15369">
                                            <p:txEl>
                                              <p:pRg st="4" end="4"/>
                                            </p:txEl>
                                          </p:spTgt>
                                        </p:tgtEl>
                                        <p:attrNameLst>
                                          <p:attrName>ppt_w</p:attrName>
                                        </p:attrNameLst>
                                      </p:cBhvr>
                                      <p:tavLst>
                                        <p:tav tm="0">
                                          <p:val>
                                            <p:strVal val="#ppt_w*.05"/>
                                          </p:val>
                                        </p:tav>
                                        <p:tav tm="100000">
                                          <p:val>
                                            <p:strVal val="#ppt_w"/>
                                          </p:val>
                                        </p:tav>
                                      </p:tavLst>
                                    </p:anim>
                                    <p:anim calcmode="lin" valueType="num">
                                      <p:cBhvr>
                                        <p:cTn id="53" dur="1000" fill="hold"/>
                                        <p:tgtEl>
                                          <p:spTgt spid="15369">
                                            <p:txEl>
                                              <p:pRg st="4" end="4"/>
                                            </p:txEl>
                                          </p:spTgt>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15369">
                                            <p:txEl>
                                              <p:pRg st="4" end="4"/>
                                            </p:txEl>
                                          </p:spTgt>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15369">
                                            <p:txEl>
                                              <p:pRg st="4" end="4"/>
                                            </p:txEl>
                                          </p:spTgt>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15369">
                                            <p:txEl>
                                              <p:pRg st="4" end="4"/>
                                            </p:txEl>
                                          </p:spTgt>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15369">
                                            <p:txEl>
                                              <p:pRg st="4" end="4"/>
                                            </p:txEl>
                                          </p:spTgt>
                                        </p:tgtEl>
                                      </p:cBhvr>
                                    </p:animEffect>
                                  </p:childTnLst>
                                </p:cTn>
                              </p:par>
                              <p:par>
                                <p:cTn id="58" presetID="25" presetClass="entr" presetSubtype="0" fill="hold" nodeType="withEffect">
                                  <p:stCondLst>
                                    <p:cond delay="0"/>
                                  </p:stCondLst>
                                  <p:childTnLst>
                                    <p:set>
                                      <p:cBhvr>
                                        <p:cTn id="59" dur="1" fill="hold">
                                          <p:stCondLst>
                                            <p:cond delay="0"/>
                                          </p:stCondLst>
                                        </p:cTn>
                                        <p:tgtEl>
                                          <p:spTgt spid="15369">
                                            <p:txEl>
                                              <p:pRg st="0" end="0"/>
                                            </p:txEl>
                                          </p:spTgt>
                                        </p:tgtEl>
                                        <p:attrNameLst>
                                          <p:attrName>style.visibility</p:attrName>
                                        </p:attrNameLst>
                                      </p:cBhvr>
                                      <p:to>
                                        <p:strVal val="visible"/>
                                      </p:to>
                                    </p:set>
                                    <p:anim calcmode="lin" valueType="num">
                                      <p:cBhvr>
                                        <p:cTn id="60" dur="500" decel="50000" fill="hold">
                                          <p:stCondLst>
                                            <p:cond delay="0"/>
                                          </p:stCondLst>
                                        </p:cTn>
                                        <p:tgtEl>
                                          <p:spTgt spid="15369">
                                            <p:txEl>
                                              <p:pRg st="0" end="0"/>
                                            </p:txEl>
                                          </p:spTgt>
                                        </p:tgtEl>
                                        <p:attrNameLst>
                                          <p:attrName>style.rotation</p:attrName>
                                        </p:attrNameLst>
                                      </p:cBhvr>
                                      <p:tavLst>
                                        <p:tav tm="0">
                                          <p:val>
                                            <p:fltVal val="-90"/>
                                          </p:val>
                                        </p:tav>
                                        <p:tav tm="100000">
                                          <p:val>
                                            <p:fltVal val="0"/>
                                          </p:val>
                                        </p:tav>
                                      </p:tavLst>
                                    </p:anim>
                                    <p:anim calcmode="lin" valueType="num">
                                      <p:cBhvr>
                                        <p:cTn id="61" dur="500" decel="50000" fill="hold">
                                          <p:stCondLst>
                                            <p:cond delay="0"/>
                                          </p:stCondLst>
                                        </p:cTn>
                                        <p:tgtEl>
                                          <p:spTgt spid="15369">
                                            <p:txEl>
                                              <p:pRg st="0" end="0"/>
                                            </p:txEl>
                                          </p:spTgt>
                                        </p:tgtEl>
                                        <p:attrNameLst>
                                          <p:attrName>ppt_w</p:attrName>
                                        </p:attrNameLst>
                                      </p:cBhvr>
                                      <p:tavLst>
                                        <p:tav tm="0">
                                          <p:val>
                                            <p:strVal val="#ppt_w"/>
                                          </p:val>
                                        </p:tav>
                                        <p:tav tm="100000">
                                          <p:val>
                                            <p:strVal val="#ppt_w*.05"/>
                                          </p:val>
                                        </p:tav>
                                      </p:tavLst>
                                    </p:anim>
                                    <p:anim calcmode="lin" valueType="num">
                                      <p:cBhvr>
                                        <p:cTn id="62" dur="500" accel="50000" fill="hold">
                                          <p:stCondLst>
                                            <p:cond delay="500"/>
                                          </p:stCondLst>
                                        </p:cTn>
                                        <p:tgtEl>
                                          <p:spTgt spid="15369">
                                            <p:txEl>
                                              <p:pRg st="0" end="0"/>
                                            </p:txEl>
                                          </p:spTgt>
                                        </p:tgtEl>
                                        <p:attrNameLst>
                                          <p:attrName>ppt_w</p:attrName>
                                        </p:attrNameLst>
                                      </p:cBhvr>
                                      <p:tavLst>
                                        <p:tav tm="0">
                                          <p:val>
                                            <p:strVal val="#ppt_w*.05"/>
                                          </p:val>
                                        </p:tav>
                                        <p:tav tm="100000">
                                          <p:val>
                                            <p:strVal val="#ppt_w"/>
                                          </p:val>
                                        </p:tav>
                                      </p:tavLst>
                                    </p:anim>
                                    <p:anim calcmode="lin" valueType="num">
                                      <p:cBhvr>
                                        <p:cTn id="63" dur="1000" fill="hold"/>
                                        <p:tgtEl>
                                          <p:spTgt spid="15369">
                                            <p:txEl>
                                              <p:pRg st="0" end="0"/>
                                            </p:txEl>
                                          </p:spTgt>
                                        </p:tgtEl>
                                        <p:attrNameLst>
                                          <p:attrName>ppt_h</p:attrName>
                                        </p:attrNameLst>
                                      </p:cBhvr>
                                      <p:tavLst>
                                        <p:tav tm="0">
                                          <p:val>
                                            <p:strVal val="#ppt_h"/>
                                          </p:val>
                                        </p:tav>
                                        <p:tav tm="100000">
                                          <p:val>
                                            <p:strVal val="#ppt_h"/>
                                          </p:val>
                                        </p:tav>
                                      </p:tavLst>
                                    </p:anim>
                                    <p:anim calcmode="lin" valueType="num">
                                      <p:cBhvr>
                                        <p:cTn id="64" dur="500" decel="50000" fill="hold">
                                          <p:stCondLst>
                                            <p:cond delay="0"/>
                                          </p:stCondLst>
                                        </p:cTn>
                                        <p:tgtEl>
                                          <p:spTgt spid="15369">
                                            <p:txEl>
                                              <p:pRg st="0" end="0"/>
                                            </p:txEl>
                                          </p:spTgt>
                                        </p:tgtEl>
                                        <p:attrNameLst>
                                          <p:attrName>ppt_x</p:attrName>
                                        </p:attrNameLst>
                                      </p:cBhvr>
                                      <p:tavLst>
                                        <p:tav tm="0">
                                          <p:val>
                                            <p:strVal val="#ppt_x+.4"/>
                                          </p:val>
                                        </p:tav>
                                        <p:tav tm="100000">
                                          <p:val>
                                            <p:strVal val="#ppt_x"/>
                                          </p:val>
                                        </p:tav>
                                      </p:tavLst>
                                    </p:anim>
                                    <p:anim calcmode="lin" valueType="num">
                                      <p:cBhvr>
                                        <p:cTn id="65" dur="500" decel="50000" fill="hold">
                                          <p:stCondLst>
                                            <p:cond delay="0"/>
                                          </p:stCondLst>
                                        </p:cTn>
                                        <p:tgtEl>
                                          <p:spTgt spid="15369">
                                            <p:txEl>
                                              <p:pRg st="0" end="0"/>
                                            </p:txEl>
                                          </p:spTgt>
                                        </p:tgtEl>
                                        <p:attrNameLst>
                                          <p:attrName>ppt_y</p:attrName>
                                        </p:attrNameLst>
                                      </p:cBhvr>
                                      <p:tavLst>
                                        <p:tav tm="0">
                                          <p:val>
                                            <p:strVal val="#ppt_y-.2"/>
                                          </p:val>
                                        </p:tav>
                                        <p:tav tm="100000">
                                          <p:val>
                                            <p:strVal val="#ppt_y+.1"/>
                                          </p:val>
                                        </p:tav>
                                      </p:tavLst>
                                    </p:anim>
                                    <p:anim calcmode="lin" valueType="num">
                                      <p:cBhvr>
                                        <p:cTn id="66" dur="500" accel="50000" fill="hold">
                                          <p:stCondLst>
                                            <p:cond delay="500"/>
                                          </p:stCondLst>
                                        </p:cTn>
                                        <p:tgtEl>
                                          <p:spTgt spid="15369">
                                            <p:txEl>
                                              <p:pRg st="0" end="0"/>
                                            </p:txEl>
                                          </p:spTgt>
                                        </p:tgtEl>
                                        <p:attrNameLst>
                                          <p:attrName>ppt_y</p:attrName>
                                        </p:attrNameLst>
                                      </p:cBhvr>
                                      <p:tavLst>
                                        <p:tav tm="0">
                                          <p:val>
                                            <p:strVal val="#ppt_y+.1"/>
                                          </p:val>
                                        </p:tav>
                                        <p:tav tm="100000">
                                          <p:val>
                                            <p:strVal val="#ppt_y"/>
                                          </p:val>
                                        </p:tav>
                                      </p:tavLst>
                                    </p:anim>
                                    <p:animEffect transition="in" filter="fade">
                                      <p:cBhvr>
                                        <p:cTn id="67" dur="1000" decel="50000">
                                          <p:stCondLst>
                                            <p:cond delay="0"/>
                                          </p:stCondLst>
                                        </p:cTn>
                                        <p:tgtEl>
                                          <p:spTgt spid="15369">
                                            <p:txEl>
                                              <p:pRg st="0" end="0"/>
                                            </p:txEl>
                                          </p:spTgt>
                                        </p:tgtEl>
                                      </p:cBhvr>
                                    </p:animEffect>
                                  </p:childTnLst>
                                </p:cTn>
                              </p:par>
                            </p:childTnLst>
                          </p:cTn>
                        </p:par>
                        <p:par>
                          <p:cTn id="68" fill="hold">
                            <p:stCondLst>
                              <p:cond delay="1000"/>
                            </p:stCondLst>
                            <p:childTnLst>
                              <p:par>
                                <p:cTn id="69" presetID="1" presetClass="mediacall" presetSubtype="0" fill="hold" nodeType="afterEffect">
                                  <p:stCondLst>
                                    <p:cond delay="0"/>
                                  </p:stCondLst>
                                  <p:childTnLst>
                                    <p:cmd type="call" cmd="playFrom(10)">
                                      <p:cBhvr>
                                        <p:cTn id="70"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12" showWhenStopped="0">
                <p:cTn id="71" fill="hold" display="0">
                  <p:stCondLst>
                    <p:cond delay="indefinite"/>
                  </p:stCondLst>
                  <p:endCondLst>
                    <p:cond evt="onPrev" delay="0">
                      <p:tgtEl>
                        <p:sldTgt/>
                      </p:tgtEl>
                    </p:cond>
                    <p:cond evt="onStopAudio" delay="0">
                      <p:tgtEl>
                        <p:sldTgt/>
                      </p:tgtEl>
                    </p:cond>
                  </p:endCondLst>
                </p:cTn>
                <p:tgtEl>
                  <p:spTgt spid="11"/>
                </p:tgtEl>
              </p:cMediaNode>
            </p:audio>
            <p:audio>
              <p:cMediaNode numSld="12">
                <p:cTn id="72"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1"/>
          </p:nvPr>
        </p:nvSpPr>
        <p:spPr>
          <a:xfrm>
            <a:off x="0" y="2133600"/>
            <a:ext cx="5715008" cy="4535488"/>
          </a:xfrm>
        </p:spPr>
        <p:txBody>
          <a:bodyPr/>
          <a:lstStyle/>
          <a:p>
            <a:pPr marL="0" indent="268288" algn="just" eaLnBrk="1" hangingPunct="1">
              <a:lnSpc>
                <a:spcPct val="90000"/>
              </a:lnSpc>
              <a:buFontTx/>
              <a:buNone/>
            </a:pPr>
            <a:r>
              <a:rPr lang="ru-RU" sz="2400" b="1" dirty="0" smtClean="0">
                <a:latin typeface="Times New Roman" pitchFamily="18" charset="0"/>
              </a:rPr>
              <a:t>Саратовский государственный университет  им. Н.Г.Чернышевского</a:t>
            </a:r>
          </a:p>
          <a:p>
            <a:pPr marL="0" indent="268288" algn="just" eaLnBrk="1" hangingPunct="1">
              <a:lnSpc>
                <a:spcPct val="90000"/>
              </a:lnSpc>
              <a:buFontTx/>
              <a:buNone/>
            </a:pPr>
            <a:r>
              <a:rPr lang="ru-RU" sz="2400" b="1" dirty="0" smtClean="0">
                <a:latin typeface="Times New Roman" pitchFamily="18" charset="0"/>
              </a:rPr>
              <a:t>Самарский государственный университет</a:t>
            </a:r>
          </a:p>
          <a:p>
            <a:pPr marL="0" indent="268288" algn="just" eaLnBrk="1" hangingPunct="1">
              <a:lnSpc>
                <a:spcPct val="90000"/>
              </a:lnSpc>
              <a:buFontTx/>
              <a:buNone/>
            </a:pPr>
            <a:r>
              <a:rPr lang="ru-RU" sz="2400" b="1" dirty="0" smtClean="0">
                <a:latin typeface="Times New Roman" pitchFamily="18" charset="0"/>
              </a:rPr>
              <a:t>Московская академия образования Натальи Нестеровой</a:t>
            </a:r>
          </a:p>
          <a:p>
            <a:pPr marL="0" indent="268288" algn="just" eaLnBrk="1" hangingPunct="1">
              <a:lnSpc>
                <a:spcPct val="90000"/>
              </a:lnSpc>
              <a:buFontTx/>
              <a:buNone/>
            </a:pPr>
            <a:r>
              <a:rPr lang="ru-RU" sz="2400" b="1" dirty="0" smtClean="0">
                <a:latin typeface="Times New Roman" pitchFamily="18" charset="0"/>
              </a:rPr>
              <a:t>Московский государственный институт международных отношений</a:t>
            </a:r>
          </a:p>
          <a:p>
            <a:pPr marL="0" indent="268288" algn="just" eaLnBrk="1" hangingPunct="1">
              <a:lnSpc>
                <a:spcPct val="90000"/>
              </a:lnSpc>
              <a:buFontTx/>
              <a:buNone/>
            </a:pPr>
            <a:r>
              <a:rPr lang="ru-RU" sz="2400" b="1" dirty="0" smtClean="0">
                <a:latin typeface="Times New Roman" pitchFamily="18" charset="0"/>
              </a:rPr>
              <a:t>Гуманитарный институт телевидения и радиовещания им. М.А. </a:t>
            </a:r>
            <a:r>
              <a:rPr lang="ru-RU" sz="2400" b="1" dirty="0" err="1" smtClean="0">
                <a:latin typeface="Times New Roman" pitchFamily="18" charset="0"/>
              </a:rPr>
              <a:t>Литовича</a:t>
            </a:r>
            <a:endParaRPr lang="ru-RU" sz="2400" b="1" dirty="0" smtClean="0">
              <a:latin typeface="Times New Roman" pitchFamily="18" charset="0"/>
            </a:endParaRPr>
          </a:p>
          <a:p>
            <a:pPr marL="0" indent="268288" algn="just" eaLnBrk="1" hangingPunct="1">
              <a:lnSpc>
                <a:spcPct val="90000"/>
              </a:lnSpc>
              <a:buFontTx/>
              <a:buNone/>
            </a:pPr>
            <a:r>
              <a:rPr lang="ru-RU" sz="2400" b="1" dirty="0" smtClean="0">
                <a:latin typeface="Times New Roman" pitchFamily="18" charset="0"/>
              </a:rPr>
              <a:t>и многие другие ВУЗы</a:t>
            </a:r>
          </a:p>
        </p:txBody>
      </p:sp>
      <p:pic>
        <p:nvPicPr>
          <p:cNvPr id="29698" name="Picture 4" descr="5"/>
          <p:cNvPicPr>
            <a:picLocks noChangeAspect="1" noChangeArrowheads="1"/>
          </p:cNvPicPr>
          <p:nvPr/>
        </p:nvPicPr>
        <p:blipFill>
          <a:blip r:embed="rId2"/>
          <a:srcRect/>
          <a:stretch>
            <a:fillRect/>
          </a:stretch>
        </p:blipFill>
        <p:spPr bwMode="auto">
          <a:xfrm>
            <a:off x="5786446" y="3071810"/>
            <a:ext cx="3357554" cy="2635250"/>
          </a:xfrm>
          <a:prstGeom prst="rect">
            <a:avLst/>
          </a:prstGeom>
          <a:noFill/>
          <a:ln w="9525">
            <a:noFill/>
            <a:miter lim="800000"/>
            <a:headEnd/>
            <a:tailEnd/>
          </a:ln>
        </p:spPr>
      </p:pic>
      <p:pic>
        <p:nvPicPr>
          <p:cNvPr id="21508" name="Picture 6"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sp>
        <p:nvSpPr>
          <p:cNvPr id="29700" name="WordArt 8" descr="Бумажный пакет"/>
          <p:cNvSpPr>
            <a:spLocks noChangeArrowheads="1" noChangeShapeType="1" noTextEdit="1"/>
          </p:cNvSpPr>
          <p:nvPr/>
        </p:nvSpPr>
        <p:spPr bwMode="auto">
          <a:xfrm>
            <a:off x="179388" y="188913"/>
            <a:ext cx="7893074" cy="1739890"/>
          </a:xfrm>
          <a:prstGeom prst="rect">
            <a:avLst/>
          </a:prstGeom>
        </p:spPr>
        <p:txBody>
          <a:bodyPr wrap="none" fromWordArt="1">
            <a:prstTxWarp prst="textCascadeUp">
              <a:avLst>
                <a:gd name="adj" fmla="val 74949"/>
              </a:avLst>
            </a:prstTxWarp>
            <a:scene3d>
              <a:camera prst="legacyPerspectiveTopLeft">
                <a:rot lat="0" lon="20519982" rev="0"/>
              </a:camera>
              <a:lightRig rig="legacyHarsh3" dir="r"/>
            </a:scene3d>
            <a:sp3d extrusionH="430200" prstMaterial="legacyMatte">
              <a:extrusionClr>
                <a:srgbClr val="006600"/>
              </a:extrusionClr>
            </a:sp3d>
          </a:bodyPr>
          <a:lstStyle/>
          <a:p>
            <a:pPr algn="ctr"/>
            <a:r>
              <a:rPr lang="ru-RU" sz="3600" b="1" kern="10" dirty="0" smtClean="0">
                <a:ln w="9525">
                  <a:round/>
                  <a:headEnd/>
                  <a:tailEnd/>
                </a:ln>
                <a:blipFill dpi="0" rotWithShape="0">
                  <a:blip r:embed="rId4"/>
                  <a:srcRect/>
                  <a:tile tx="0" ty="0" sx="100000" sy="100000" flip="none" algn="tl"/>
                </a:blipFill>
                <a:latin typeface="Times New Roman"/>
                <a:cs typeface="Times New Roman"/>
              </a:rPr>
              <a:t>Где можно получить</a:t>
            </a:r>
          </a:p>
          <a:p>
            <a:pPr algn="ctr"/>
            <a:r>
              <a:rPr lang="ru-RU" sz="3600" b="1" kern="10" dirty="0" smtClean="0">
                <a:ln w="9525">
                  <a:round/>
                  <a:headEnd/>
                  <a:tailEnd/>
                </a:ln>
                <a:blipFill dpi="0" rotWithShape="0">
                  <a:blip r:embed="rId4"/>
                  <a:srcRect/>
                  <a:tile tx="0" ty="0" sx="100000" sy="100000" flip="none" algn="tl"/>
                </a:blipFill>
                <a:latin typeface="Times New Roman"/>
                <a:cs typeface="Times New Roman"/>
              </a:rPr>
              <a:t>профессию журналиста?</a:t>
            </a:r>
            <a:endParaRPr lang="ru-RU" sz="3600" b="1" kern="10" dirty="0">
              <a:ln w="9525">
                <a:round/>
                <a:headEnd/>
                <a:tailEnd/>
              </a:ln>
              <a:blipFill dpi="0" rotWithShape="0">
                <a:blip r:embed="rId4"/>
                <a:srcRect/>
                <a:tile tx="0" ty="0" sx="100000" sy="100000" flip="none" algn="tl"/>
              </a:blipFill>
              <a:latin typeface="Times New Roman"/>
              <a:cs typeface="Times New Roman"/>
            </a:endParaRPr>
          </a:p>
        </p:txBody>
      </p:sp>
    </p:spTree>
  </p:cSld>
  <p:clrMapOvr>
    <a:masterClrMapping/>
  </p:clrMapOvr>
  <p:transition spd="med" advTm="22641">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p:cTn id="7" dur="500" decel="50000" fill="hold">
                                          <p:stCondLst>
                                            <p:cond delay="0"/>
                                          </p:stCondLst>
                                        </p:cTn>
                                        <p:tgtEl>
                                          <p:spTgt spid="2970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970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9700"/>
                                        </p:tgtEl>
                                        <p:attrNameLst>
                                          <p:attrName>ppt_w</p:attrName>
                                        </p:attrNameLst>
                                      </p:cBhvr>
                                      <p:tavLst>
                                        <p:tav tm="0">
                                          <p:val>
                                            <p:strVal val="#ppt_w*.05"/>
                                          </p:val>
                                        </p:tav>
                                        <p:tav tm="100000">
                                          <p:val>
                                            <p:strVal val="#ppt_w"/>
                                          </p:val>
                                        </p:tav>
                                      </p:tavLst>
                                    </p:anim>
                                    <p:anim calcmode="lin" valueType="num">
                                      <p:cBhvr>
                                        <p:cTn id="10" dur="1000" fill="hold"/>
                                        <p:tgtEl>
                                          <p:spTgt spid="2970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970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970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970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9700"/>
                                        </p:tgtEl>
                                      </p:cBhvr>
                                    </p:animEffect>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29697">
                                            <p:txEl>
                                              <p:pRg st="0" end="0"/>
                                            </p:txEl>
                                          </p:spTgt>
                                        </p:tgtEl>
                                        <p:attrNameLst>
                                          <p:attrName>style.visibility</p:attrName>
                                        </p:attrNameLst>
                                      </p:cBhvr>
                                      <p:to>
                                        <p:strVal val="visible"/>
                                      </p:to>
                                    </p:set>
                                    <p:anim calcmode="lin" valueType="num">
                                      <p:cBhvr>
                                        <p:cTn id="18" dur="500" fill="hold"/>
                                        <p:tgtEl>
                                          <p:spTgt spid="2969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969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29697">
                                            <p:txEl>
                                              <p:pRg st="0" end="0"/>
                                            </p:txEl>
                                          </p:spTgt>
                                        </p:tgtEl>
                                      </p:cBhvr>
                                    </p:animEffect>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29697">
                                            <p:txEl>
                                              <p:pRg st="1" end="1"/>
                                            </p:txEl>
                                          </p:spTgt>
                                        </p:tgtEl>
                                        <p:attrNameLst>
                                          <p:attrName>style.visibility</p:attrName>
                                        </p:attrNameLst>
                                      </p:cBhvr>
                                      <p:to>
                                        <p:strVal val="visible"/>
                                      </p:to>
                                    </p:set>
                                    <p:anim calcmode="lin" valueType="num">
                                      <p:cBhvr>
                                        <p:cTn id="24" dur="500" fill="hold"/>
                                        <p:tgtEl>
                                          <p:spTgt spid="29697">
                                            <p:txEl>
                                              <p:pRg st="1" end="1"/>
                                            </p:txEl>
                                          </p:spTgt>
                                        </p:tgtEl>
                                        <p:attrNameLst>
                                          <p:attrName>ppt_w</p:attrName>
                                        </p:attrNameLst>
                                      </p:cBhvr>
                                      <p:tavLst>
                                        <p:tav tm="0">
                                          <p:val>
                                            <p:fltVal val="0"/>
                                          </p:val>
                                        </p:tav>
                                        <p:tav tm="100000">
                                          <p:val>
                                            <p:strVal val="#ppt_w"/>
                                          </p:val>
                                        </p:tav>
                                      </p:tavLst>
                                    </p:anim>
                                    <p:anim calcmode="lin" valueType="num">
                                      <p:cBhvr>
                                        <p:cTn id="25" dur="500" fill="hold"/>
                                        <p:tgtEl>
                                          <p:spTgt spid="29697">
                                            <p:txEl>
                                              <p:pRg st="1" end="1"/>
                                            </p:txEl>
                                          </p:spTgt>
                                        </p:tgtEl>
                                        <p:attrNameLst>
                                          <p:attrName>ppt_h</p:attrName>
                                        </p:attrNameLst>
                                      </p:cBhvr>
                                      <p:tavLst>
                                        <p:tav tm="0">
                                          <p:val>
                                            <p:fltVal val="0"/>
                                          </p:val>
                                        </p:tav>
                                        <p:tav tm="100000">
                                          <p:val>
                                            <p:strVal val="#ppt_h"/>
                                          </p:val>
                                        </p:tav>
                                      </p:tavLst>
                                    </p:anim>
                                    <p:animEffect transition="in" filter="fade">
                                      <p:cBhvr>
                                        <p:cTn id="26" dur="500"/>
                                        <p:tgtEl>
                                          <p:spTgt spid="29697">
                                            <p:txEl>
                                              <p:pRg st="1" end="1"/>
                                            </p:txEl>
                                          </p:spTgt>
                                        </p:tgtEl>
                                      </p:cBhvr>
                                    </p:animEffect>
                                  </p:childTnLst>
                                </p:cTn>
                              </p:par>
                            </p:childTnLst>
                          </p:cTn>
                        </p:par>
                        <p:par>
                          <p:cTn id="27" fill="hold">
                            <p:stCondLst>
                              <p:cond delay="2000"/>
                            </p:stCondLst>
                            <p:childTnLst>
                              <p:par>
                                <p:cTn id="28" presetID="53" presetClass="entr" presetSubtype="0" fill="hold" nodeType="afterEffect">
                                  <p:stCondLst>
                                    <p:cond delay="0"/>
                                  </p:stCondLst>
                                  <p:childTnLst>
                                    <p:set>
                                      <p:cBhvr>
                                        <p:cTn id="29" dur="1" fill="hold">
                                          <p:stCondLst>
                                            <p:cond delay="0"/>
                                          </p:stCondLst>
                                        </p:cTn>
                                        <p:tgtEl>
                                          <p:spTgt spid="29697">
                                            <p:txEl>
                                              <p:pRg st="2" end="2"/>
                                            </p:txEl>
                                          </p:spTgt>
                                        </p:tgtEl>
                                        <p:attrNameLst>
                                          <p:attrName>style.visibility</p:attrName>
                                        </p:attrNameLst>
                                      </p:cBhvr>
                                      <p:to>
                                        <p:strVal val="visible"/>
                                      </p:to>
                                    </p:set>
                                    <p:anim calcmode="lin" valueType="num">
                                      <p:cBhvr>
                                        <p:cTn id="30" dur="500" fill="hold"/>
                                        <p:tgtEl>
                                          <p:spTgt spid="29697">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29697">
                                            <p:txEl>
                                              <p:pRg st="2" end="2"/>
                                            </p:txEl>
                                          </p:spTgt>
                                        </p:tgtEl>
                                        <p:attrNameLst>
                                          <p:attrName>ppt_h</p:attrName>
                                        </p:attrNameLst>
                                      </p:cBhvr>
                                      <p:tavLst>
                                        <p:tav tm="0">
                                          <p:val>
                                            <p:fltVal val="0"/>
                                          </p:val>
                                        </p:tav>
                                        <p:tav tm="100000">
                                          <p:val>
                                            <p:strVal val="#ppt_h"/>
                                          </p:val>
                                        </p:tav>
                                      </p:tavLst>
                                    </p:anim>
                                    <p:animEffect transition="in" filter="fade">
                                      <p:cBhvr>
                                        <p:cTn id="32" dur="500"/>
                                        <p:tgtEl>
                                          <p:spTgt spid="29697">
                                            <p:txEl>
                                              <p:pRg st="2" end="2"/>
                                            </p:txEl>
                                          </p:spTgt>
                                        </p:tgtEl>
                                      </p:cBhvr>
                                    </p:animEffect>
                                  </p:childTnLst>
                                </p:cTn>
                              </p:par>
                            </p:childTnLst>
                          </p:cTn>
                        </p:par>
                        <p:par>
                          <p:cTn id="33" fill="hold">
                            <p:stCondLst>
                              <p:cond delay="2500"/>
                            </p:stCondLst>
                            <p:childTnLst>
                              <p:par>
                                <p:cTn id="34" presetID="53" presetClass="entr" presetSubtype="0" fill="hold" nodeType="afterEffect">
                                  <p:stCondLst>
                                    <p:cond delay="0"/>
                                  </p:stCondLst>
                                  <p:childTnLst>
                                    <p:set>
                                      <p:cBhvr>
                                        <p:cTn id="35" dur="1" fill="hold">
                                          <p:stCondLst>
                                            <p:cond delay="0"/>
                                          </p:stCondLst>
                                        </p:cTn>
                                        <p:tgtEl>
                                          <p:spTgt spid="29697">
                                            <p:txEl>
                                              <p:pRg st="3" end="3"/>
                                            </p:txEl>
                                          </p:spTgt>
                                        </p:tgtEl>
                                        <p:attrNameLst>
                                          <p:attrName>style.visibility</p:attrName>
                                        </p:attrNameLst>
                                      </p:cBhvr>
                                      <p:to>
                                        <p:strVal val="visible"/>
                                      </p:to>
                                    </p:set>
                                    <p:anim calcmode="lin" valueType="num">
                                      <p:cBhvr>
                                        <p:cTn id="36" dur="500" fill="hold"/>
                                        <p:tgtEl>
                                          <p:spTgt spid="29697">
                                            <p:txEl>
                                              <p:pRg st="3" end="3"/>
                                            </p:txEl>
                                          </p:spTgt>
                                        </p:tgtEl>
                                        <p:attrNameLst>
                                          <p:attrName>ppt_w</p:attrName>
                                        </p:attrNameLst>
                                      </p:cBhvr>
                                      <p:tavLst>
                                        <p:tav tm="0">
                                          <p:val>
                                            <p:fltVal val="0"/>
                                          </p:val>
                                        </p:tav>
                                        <p:tav tm="100000">
                                          <p:val>
                                            <p:strVal val="#ppt_w"/>
                                          </p:val>
                                        </p:tav>
                                      </p:tavLst>
                                    </p:anim>
                                    <p:anim calcmode="lin" valueType="num">
                                      <p:cBhvr>
                                        <p:cTn id="37" dur="500" fill="hold"/>
                                        <p:tgtEl>
                                          <p:spTgt spid="29697">
                                            <p:txEl>
                                              <p:pRg st="3" end="3"/>
                                            </p:txEl>
                                          </p:spTgt>
                                        </p:tgtEl>
                                        <p:attrNameLst>
                                          <p:attrName>ppt_h</p:attrName>
                                        </p:attrNameLst>
                                      </p:cBhvr>
                                      <p:tavLst>
                                        <p:tav tm="0">
                                          <p:val>
                                            <p:fltVal val="0"/>
                                          </p:val>
                                        </p:tav>
                                        <p:tav tm="100000">
                                          <p:val>
                                            <p:strVal val="#ppt_h"/>
                                          </p:val>
                                        </p:tav>
                                      </p:tavLst>
                                    </p:anim>
                                    <p:animEffect transition="in" filter="fade">
                                      <p:cBhvr>
                                        <p:cTn id="38" dur="500"/>
                                        <p:tgtEl>
                                          <p:spTgt spid="29697">
                                            <p:txEl>
                                              <p:pRg st="3" end="3"/>
                                            </p:txEl>
                                          </p:spTgt>
                                        </p:tgtEl>
                                      </p:cBhvr>
                                    </p:animEffect>
                                  </p:childTnLst>
                                </p:cTn>
                              </p:par>
                            </p:childTnLst>
                          </p:cTn>
                        </p:par>
                        <p:par>
                          <p:cTn id="39" fill="hold">
                            <p:stCondLst>
                              <p:cond delay="3000"/>
                            </p:stCondLst>
                            <p:childTnLst>
                              <p:par>
                                <p:cTn id="40" presetID="53" presetClass="entr" presetSubtype="0" fill="hold" nodeType="afterEffect">
                                  <p:stCondLst>
                                    <p:cond delay="0"/>
                                  </p:stCondLst>
                                  <p:childTnLst>
                                    <p:set>
                                      <p:cBhvr>
                                        <p:cTn id="41" dur="1" fill="hold">
                                          <p:stCondLst>
                                            <p:cond delay="0"/>
                                          </p:stCondLst>
                                        </p:cTn>
                                        <p:tgtEl>
                                          <p:spTgt spid="29697">
                                            <p:txEl>
                                              <p:pRg st="4" end="4"/>
                                            </p:txEl>
                                          </p:spTgt>
                                        </p:tgtEl>
                                        <p:attrNameLst>
                                          <p:attrName>style.visibility</p:attrName>
                                        </p:attrNameLst>
                                      </p:cBhvr>
                                      <p:to>
                                        <p:strVal val="visible"/>
                                      </p:to>
                                    </p:set>
                                    <p:anim calcmode="lin" valueType="num">
                                      <p:cBhvr>
                                        <p:cTn id="42" dur="500" fill="hold"/>
                                        <p:tgtEl>
                                          <p:spTgt spid="29697">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29697">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29697">
                                            <p:txEl>
                                              <p:pRg st="4" end="4"/>
                                            </p:txEl>
                                          </p:spTgt>
                                        </p:tgtEl>
                                      </p:cBhvr>
                                    </p:animEffect>
                                  </p:childTnLst>
                                </p:cTn>
                              </p:par>
                            </p:childTnLst>
                          </p:cTn>
                        </p:par>
                        <p:par>
                          <p:cTn id="45" fill="hold">
                            <p:stCondLst>
                              <p:cond delay="3500"/>
                            </p:stCondLst>
                            <p:childTnLst>
                              <p:par>
                                <p:cTn id="46" presetID="53" presetClass="entr" presetSubtype="0" fill="hold" nodeType="afterEffect">
                                  <p:stCondLst>
                                    <p:cond delay="0"/>
                                  </p:stCondLst>
                                  <p:childTnLst>
                                    <p:set>
                                      <p:cBhvr>
                                        <p:cTn id="47" dur="1" fill="hold">
                                          <p:stCondLst>
                                            <p:cond delay="0"/>
                                          </p:stCondLst>
                                        </p:cTn>
                                        <p:tgtEl>
                                          <p:spTgt spid="29697">
                                            <p:txEl>
                                              <p:pRg st="5" end="5"/>
                                            </p:txEl>
                                          </p:spTgt>
                                        </p:tgtEl>
                                        <p:attrNameLst>
                                          <p:attrName>style.visibility</p:attrName>
                                        </p:attrNameLst>
                                      </p:cBhvr>
                                      <p:to>
                                        <p:strVal val="visible"/>
                                      </p:to>
                                    </p:set>
                                    <p:anim calcmode="lin" valueType="num">
                                      <p:cBhvr>
                                        <p:cTn id="48" dur="500" fill="hold"/>
                                        <p:tgtEl>
                                          <p:spTgt spid="29697">
                                            <p:txEl>
                                              <p:pRg st="5" end="5"/>
                                            </p:txEl>
                                          </p:spTgt>
                                        </p:tgtEl>
                                        <p:attrNameLst>
                                          <p:attrName>ppt_w</p:attrName>
                                        </p:attrNameLst>
                                      </p:cBhvr>
                                      <p:tavLst>
                                        <p:tav tm="0">
                                          <p:val>
                                            <p:fltVal val="0"/>
                                          </p:val>
                                        </p:tav>
                                        <p:tav tm="100000">
                                          <p:val>
                                            <p:strVal val="#ppt_w"/>
                                          </p:val>
                                        </p:tav>
                                      </p:tavLst>
                                    </p:anim>
                                    <p:anim calcmode="lin" valueType="num">
                                      <p:cBhvr>
                                        <p:cTn id="49" dur="500" fill="hold"/>
                                        <p:tgtEl>
                                          <p:spTgt spid="29697">
                                            <p:txEl>
                                              <p:pRg st="5" end="5"/>
                                            </p:txEl>
                                          </p:spTgt>
                                        </p:tgtEl>
                                        <p:attrNameLst>
                                          <p:attrName>ppt_h</p:attrName>
                                        </p:attrNameLst>
                                      </p:cBhvr>
                                      <p:tavLst>
                                        <p:tav tm="0">
                                          <p:val>
                                            <p:fltVal val="0"/>
                                          </p:val>
                                        </p:tav>
                                        <p:tav tm="100000">
                                          <p:val>
                                            <p:strVal val="#ppt_h"/>
                                          </p:val>
                                        </p:tav>
                                      </p:tavLst>
                                    </p:anim>
                                    <p:animEffect transition="in" filter="fade">
                                      <p:cBhvr>
                                        <p:cTn id="50" dur="500"/>
                                        <p:tgtEl>
                                          <p:spTgt spid="29697">
                                            <p:txEl>
                                              <p:pRg st="5" end="5"/>
                                            </p:txEl>
                                          </p:spTgt>
                                        </p:tgtEl>
                                      </p:cBhvr>
                                    </p:animEffect>
                                  </p:childTnLst>
                                </p:cTn>
                              </p:par>
                            </p:childTnLst>
                          </p:cTn>
                        </p:par>
                        <p:par>
                          <p:cTn id="51" fill="hold">
                            <p:stCondLst>
                              <p:cond delay="4000"/>
                            </p:stCondLst>
                            <p:childTnLst>
                              <p:par>
                                <p:cTn id="52" presetID="31" presetClass="entr" presetSubtype="0" fill="hold" nodeType="afterEffect">
                                  <p:stCondLst>
                                    <p:cond delay="0"/>
                                  </p:stCondLst>
                                  <p:iterate type="lt">
                                    <p:tmPct val="5000"/>
                                  </p:iterate>
                                  <p:childTnLst>
                                    <p:set>
                                      <p:cBhvr>
                                        <p:cTn id="53" dur="1" fill="hold">
                                          <p:stCondLst>
                                            <p:cond delay="0"/>
                                          </p:stCondLst>
                                        </p:cTn>
                                        <p:tgtEl>
                                          <p:spTgt spid="29698"/>
                                        </p:tgtEl>
                                        <p:attrNameLst>
                                          <p:attrName>style.visibility</p:attrName>
                                        </p:attrNameLst>
                                      </p:cBhvr>
                                      <p:to>
                                        <p:strVal val="visible"/>
                                      </p:to>
                                    </p:set>
                                    <p:anim calcmode="lin" valueType="num">
                                      <p:cBhvr>
                                        <p:cTn id="54" dur="1000" fill="hold"/>
                                        <p:tgtEl>
                                          <p:spTgt spid="29698"/>
                                        </p:tgtEl>
                                        <p:attrNameLst>
                                          <p:attrName>ppt_w</p:attrName>
                                        </p:attrNameLst>
                                      </p:cBhvr>
                                      <p:tavLst>
                                        <p:tav tm="0">
                                          <p:val>
                                            <p:fltVal val="0"/>
                                          </p:val>
                                        </p:tav>
                                        <p:tav tm="100000">
                                          <p:val>
                                            <p:strVal val="#ppt_w"/>
                                          </p:val>
                                        </p:tav>
                                      </p:tavLst>
                                    </p:anim>
                                    <p:anim calcmode="lin" valueType="num">
                                      <p:cBhvr>
                                        <p:cTn id="55" dur="1000" fill="hold"/>
                                        <p:tgtEl>
                                          <p:spTgt spid="29698"/>
                                        </p:tgtEl>
                                        <p:attrNameLst>
                                          <p:attrName>ppt_h</p:attrName>
                                        </p:attrNameLst>
                                      </p:cBhvr>
                                      <p:tavLst>
                                        <p:tav tm="0">
                                          <p:val>
                                            <p:fltVal val="0"/>
                                          </p:val>
                                        </p:tav>
                                        <p:tav tm="100000">
                                          <p:val>
                                            <p:strVal val="#ppt_h"/>
                                          </p:val>
                                        </p:tav>
                                      </p:tavLst>
                                    </p:anim>
                                    <p:anim calcmode="lin" valueType="num">
                                      <p:cBhvr>
                                        <p:cTn id="56" dur="1000" fill="hold"/>
                                        <p:tgtEl>
                                          <p:spTgt spid="29698"/>
                                        </p:tgtEl>
                                        <p:attrNameLst>
                                          <p:attrName>style.rotation</p:attrName>
                                        </p:attrNameLst>
                                      </p:cBhvr>
                                      <p:tavLst>
                                        <p:tav tm="0">
                                          <p:val>
                                            <p:fltVal val="90"/>
                                          </p:val>
                                        </p:tav>
                                        <p:tav tm="100000">
                                          <p:val>
                                            <p:fltVal val="0"/>
                                          </p:val>
                                        </p:tav>
                                      </p:tavLst>
                                    </p:anim>
                                    <p:animEffect transition="in" filter="fade">
                                      <p:cBhvr>
                                        <p:cTn id="57" dur="1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Содержимое 2"/>
          <p:cNvSpPr>
            <a:spLocks noGrp="1"/>
          </p:cNvSpPr>
          <p:nvPr>
            <p:ph idx="1"/>
          </p:nvPr>
        </p:nvSpPr>
        <p:spPr>
          <a:xfrm>
            <a:off x="2000250" y="0"/>
            <a:ext cx="6929438" cy="3068638"/>
          </a:xfrm>
        </p:spPr>
        <p:txBody>
          <a:bodyPr/>
          <a:lstStyle/>
          <a:p>
            <a:pPr marL="0" indent="354013" algn="just" eaLnBrk="1" hangingPunct="1">
              <a:buFontTx/>
              <a:buNone/>
            </a:pPr>
            <a:r>
              <a:rPr lang="ru-RU" sz="2400" b="1" smtClean="0">
                <a:solidFill>
                  <a:srgbClr val="003300"/>
                </a:solidFill>
                <a:latin typeface="Times New Roman" pitchFamily="18" charset="0"/>
                <a:cs typeface="Times New Roman" pitchFamily="18" charset="0"/>
              </a:rPr>
              <a:t>Постоянная смена событий, общение с людьми и активный образ жизни способны заменить журналистам и сон, и отдых.</a:t>
            </a:r>
            <a:endParaRPr lang="ru-RU" sz="2400" smtClean="0">
              <a:solidFill>
                <a:srgbClr val="003300"/>
              </a:solidFill>
            </a:endParaRPr>
          </a:p>
          <a:p>
            <a:pPr marL="0" indent="354013" algn="just" eaLnBrk="1" hangingPunct="1">
              <a:buFontTx/>
              <a:buNone/>
            </a:pPr>
            <a:r>
              <a:rPr lang="ru-RU" sz="2400" b="1" smtClean="0">
                <a:solidFill>
                  <a:srgbClr val="003300"/>
                </a:solidFill>
                <a:latin typeface="Times New Roman" pitchFamily="18" charset="0"/>
                <a:cs typeface="Times New Roman" pitchFamily="18" charset="0"/>
              </a:rPr>
              <a:t>Некоторые относят журналистику к творчеству, другие - к ремеслу, но достоверно известно одно: журналисты ни за что не променяют свою беспокойную, порой полную опасности  профессию на другую. </a:t>
            </a:r>
          </a:p>
        </p:txBody>
      </p:sp>
      <p:pic>
        <p:nvPicPr>
          <p:cNvPr id="36867" name="Picture 2" descr="H:\журналистика\1.jpg"/>
          <p:cNvPicPr>
            <a:picLocks noChangeAspect="1" noChangeArrowheads="1"/>
          </p:cNvPicPr>
          <p:nvPr/>
        </p:nvPicPr>
        <p:blipFill>
          <a:blip r:embed="rId3"/>
          <a:srcRect/>
          <a:stretch>
            <a:fillRect/>
          </a:stretch>
        </p:blipFill>
        <p:spPr bwMode="auto">
          <a:xfrm>
            <a:off x="2700338" y="3429000"/>
            <a:ext cx="4000500" cy="3000375"/>
          </a:xfrm>
          <a:prstGeom prst="rect">
            <a:avLst/>
          </a:prstGeom>
          <a:noFill/>
          <a:ln w="9525">
            <a:noFill/>
            <a:miter lim="800000"/>
            <a:headEnd/>
            <a:tailEnd/>
          </a:ln>
        </p:spPr>
      </p:pic>
      <p:pic>
        <p:nvPicPr>
          <p:cNvPr id="33796" name="Picture 4" descr="115"/>
          <p:cNvPicPr>
            <a:picLocks noChangeAspect="1" noChangeArrowheads="1" noCrop="1"/>
          </p:cNvPicPr>
          <p:nvPr/>
        </p:nvPicPr>
        <p:blipFill>
          <a:blip r:embed="rId4"/>
          <a:srcRect/>
          <a:stretch>
            <a:fillRect/>
          </a:stretch>
        </p:blipFill>
        <p:spPr bwMode="auto">
          <a:xfrm>
            <a:off x="0" y="2420938"/>
            <a:ext cx="2111375" cy="2111375"/>
          </a:xfrm>
          <a:prstGeom prst="rect">
            <a:avLst/>
          </a:prstGeom>
          <a:noFill/>
          <a:ln w="9525">
            <a:noFill/>
            <a:miter lim="800000"/>
            <a:headEnd/>
            <a:tailEnd/>
          </a:ln>
        </p:spPr>
      </p:pic>
    </p:spTree>
  </p:cSld>
  <p:clrMapOvr>
    <a:masterClrMapping/>
  </p:clrMapOvr>
  <p:transition spd="med" advTm="21078">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36866">
                                            <p:txEl>
                                              <p:pRg st="1" end="1"/>
                                            </p:txEl>
                                          </p:spTgt>
                                        </p:tgtEl>
                                        <p:attrNameLst>
                                          <p:attrName>style.visibility</p:attrName>
                                        </p:attrNameLst>
                                      </p:cBhvr>
                                      <p:to>
                                        <p:strVal val="visible"/>
                                      </p:to>
                                    </p:set>
                                    <p:anim calcmode="lin" valueType="num">
                                      <p:cBhvr>
                                        <p:cTn id="7" dur="1000" fill="hold"/>
                                        <p:tgtEl>
                                          <p:spTgt spid="36866">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686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66">
                                            <p:txEl>
                                              <p:pRg st="1" end="1"/>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6866">
                                            <p:txEl>
                                              <p:pRg st="0" end="0"/>
                                            </p:txEl>
                                          </p:spTgt>
                                        </p:tgtEl>
                                        <p:attrNameLst>
                                          <p:attrName>style.visibility</p:attrName>
                                        </p:attrNameLst>
                                      </p:cBhvr>
                                      <p:to>
                                        <p:strVal val="visible"/>
                                      </p:to>
                                    </p:set>
                                    <p:anim calcmode="lin" valueType="num">
                                      <p:cBhvr>
                                        <p:cTn id="12" dur="1000" fill="hold"/>
                                        <p:tgtEl>
                                          <p:spTgt spid="36866">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686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6866">
                                            <p:txEl>
                                              <p:pRg st="0" end="0"/>
                                            </p:txEl>
                                          </p:spTgt>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36867"/>
                                        </p:tgtEl>
                                        <p:attrNameLst>
                                          <p:attrName>style.visibility</p:attrName>
                                        </p:attrNameLst>
                                      </p:cBhvr>
                                      <p:to>
                                        <p:strVal val="visible"/>
                                      </p:to>
                                    </p:set>
                                    <p:animScale>
                                      <p:cBhvr>
                                        <p:cTn id="18" dur="1000" decel="50000" fill="hold">
                                          <p:stCondLst>
                                            <p:cond delay="0"/>
                                          </p:stCondLst>
                                        </p:cTn>
                                        <p:tgtEl>
                                          <p:spTgt spid="368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6867"/>
                                        </p:tgtEl>
                                        <p:attrNameLst>
                                          <p:attrName>ppt_x</p:attrName>
                                          <p:attrName>ppt_y</p:attrName>
                                        </p:attrNameLst>
                                      </p:cBhvr>
                                    </p:animMotion>
                                    <p:animEffect transition="in" filter="fade">
                                      <p:cBhvr>
                                        <p:cTn id="20" dur="1000"/>
                                        <p:tgtEl>
                                          <p:spTgt spid="36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95288" y="3141663"/>
            <a:ext cx="5040312" cy="1109662"/>
          </a:xfrm>
          <a:prstGeom prst="rect">
            <a:avLst/>
          </a:prstGeom>
          <a:noFill/>
          <a:ln w="9525">
            <a:noFill/>
            <a:miter lim="800000"/>
            <a:headEnd/>
            <a:tailEnd/>
          </a:ln>
        </p:spPr>
        <p:txBody>
          <a:bodyPr anchor="ctr"/>
          <a:lstStyle/>
          <a:p>
            <a:endParaRPr lang="uk-UA" sz="3200" b="1">
              <a:latin typeface="Tahoma" pitchFamily="34" charset="0"/>
            </a:endParaRPr>
          </a:p>
        </p:txBody>
      </p:sp>
      <p:sp>
        <p:nvSpPr>
          <p:cNvPr id="3075" name="Rectangle 5"/>
          <p:cNvSpPr>
            <a:spLocks noChangeArrowheads="1"/>
          </p:cNvSpPr>
          <p:nvPr/>
        </p:nvSpPr>
        <p:spPr bwMode="auto">
          <a:xfrm>
            <a:off x="433388" y="3963988"/>
            <a:ext cx="3706812" cy="458787"/>
          </a:xfrm>
          <a:prstGeom prst="rect">
            <a:avLst/>
          </a:prstGeom>
          <a:noFill/>
          <a:ln w="9525">
            <a:noFill/>
            <a:miter lim="800000"/>
            <a:headEnd/>
            <a:tailEnd/>
          </a:ln>
        </p:spPr>
        <p:txBody>
          <a:bodyPr/>
          <a:lstStyle/>
          <a:p>
            <a:pPr>
              <a:spcBef>
                <a:spcPct val="20000"/>
              </a:spcBef>
            </a:pPr>
            <a:endParaRPr lang="uk-UA" b="1"/>
          </a:p>
        </p:txBody>
      </p:sp>
      <p:pic>
        <p:nvPicPr>
          <p:cNvPr id="15365" name="Picture 6" descr="H:\журналистика\11.jpg"/>
          <p:cNvPicPr>
            <a:picLocks noChangeAspect="1" noChangeArrowheads="1"/>
          </p:cNvPicPr>
          <p:nvPr/>
        </p:nvPicPr>
        <p:blipFill>
          <a:blip r:embed="rId3"/>
          <a:srcRect/>
          <a:stretch>
            <a:fillRect/>
          </a:stretch>
        </p:blipFill>
        <p:spPr bwMode="auto">
          <a:xfrm>
            <a:off x="0" y="0"/>
            <a:ext cx="2124075" cy="1593850"/>
          </a:xfrm>
          <a:prstGeom prst="rect">
            <a:avLst/>
          </a:prstGeom>
          <a:noFill/>
          <a:ln w="9525">
            <a:noFill/>
            <a:miter lim="800000"/>
            <a:headEnd/>
            <a:tailEnd/>
          </a:ln>
        </p:spPr>
      </p:pic>
      <p:pic>
        <p:nvPicPr>
          <p:cNvPr id="3078" name="Picture 8" descr="115"/>
          <p:cNvPicPr>
            <a:picLocks noChangeAspect="1" noChangeArrowheads="1" noCrop="1"/>
          </p:cNvPicPr>
          <p:nvPr/>
        </p:nvPicPr>
        <p:blipFill>
          <a:blip r:embed="rId4"/>
          <a:srcRect/>
          <a:stretch>
            <a:fillRect/>
          </a:stretch>
        </p:blipFill>
        <p:spPr bwMode="auto">
          <a:xfrm>
            <a:off x="5940425" y="188913"/>
            <a:ext cx="2376488" cy="2376487"/>
          </a:xfrm>
          <a:prstGeom prst="rect">
            <a:avLst/>
          </a:prstGeom>
          <a:noFill/>
          <a:ln w="9525">
            <a:noFill/>
            <a:miter lim="800000"/>
            <a:headEnd/>
            <a:tailEnd/>
          </a:ln>
        </p:spPr>
      </p:pic>
      <p:pic>
        <p:nvPicPr>
          <p:cNvPr id="11" name="klassika_v_rok-_obrabotke_-_vanessa_mae-classical-gas_bach-vivaldy.mp3">
            <a:hlinkClick r:id="" action="ppaction://media"/>
          </p:cNvPr>
          <p:cNvPicPr>
            <a:picLocks noRot="1" noChangeAspect="1"/>
          </p:cNvPicPr>
          <p:nvPr>
            <a:audioFile r:link="rId1"/>
          </p:nvPr>
        </p:nvPicPr>
        <p:blipFill>
          <a:blip r:embed="rId5"/>
          <a:srcRect/>
          <a:stretch>
            <a:fillRect/>
          </a:stretch>
        </p:blipFill>
        <p:spPr bwMode="auto">
          <a:xfrm>
            <a:off x="9467850" y="6553200"/>
            <a:ext cx="304800" cy="304800"/>
          </a:xfrm>
          <a:prstGeom prst="rect">
            <a:avLst/>
          </a:prstGeom>
          <a:noFill/>
          <a:ln w="9525">
            <a:noFill/>
            <a:miter lim="800000"/>
            <a:headEnd/>
            <a:tailEnd/>
          </a:ln>
        </p:spPr>
      </p:pic>
      <p:sp>
        <p:nvSpPr>
          <p:cNvPr id="1026" name="WordArt 2" descr="Бумажный пакет"/>
          <p:cNvSpPr>
            <a:spLocks noChangeArrowheads="1" noChangeShapeType="1" noTextEdit="1"/>
          </p:cNvSpPr>
          <p:nvPr/>
        </p:nvSpPr>
        <p:spPr bwMode="auto">
          <a:xfrm>
            <a:off x="0" y="0"/>
            <a:ext cx="8001024" cy="5929330"/>
          </a:xfrm>
          <a:prstGeom prst="rect">
            <a:avLst/>
          </a:prstGeom>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rtl="0"/>
            <a:r>
              <a:rPr lang="ru-RU" sz="3600" kern="10" spc="0" dirty="0" smtClean="0">
                <a:ln w="9525">
                  <a:round/>
                  <a:headEnd/>
                  <a:tailEnd/>
                </a:ln>
                <a:blipFill dpi="0" rotWithShape="0">
                  <a:blip r:embed="rId6"/>
                  <a:srcRect/>
                  <a:tile tx="0" ty="0" sx="100000" sy="100000" flip="none" algn="tl"/>
                </a:blipFill>
                <a:effectLst/>
                <a:latin typeface="Arial Black"/>
              </a:rPr>
              <a:t>Спасибо за </a:t>
            </a:r>
          </a:p>
          <a:p>
            <a:pPr algn="ctr" rtl="0"/>
            <a:r>
              <a:rPr lang="ru-RU" sz="3600" kern="10" spc="0" dirty="0" smtClean="0">
                <a:ln w="9525">
                  <a:round/>
                  <a:headEnd/>
                  <a:tailEnd/>
                </a:ln>
                <a:blipFill dpi="0" rotWithShape="0">
                  <a:blip r:embed="rId6"/>
                  <a:srcRect/>
                  <a:tile tx="0" ty="0" sx="100000" sy="100000" flip="none" algn="tl"/>
                </a:blipFill>
                <a:effectLst/>
                <a:latin typeface="Arial Black"/>
              </a:rPr>
              <a:t>внимание</a:t>
            </a:r>
            <a:endParaRPr lang="ru-RU" sz="3600" kern="10" spc="0" dirty="0">
              <a:ln w="9525">
                <a:round/>
                <a:headEnd/>
                <a:tailEnd/>
              </a:ln>
              <a:blipFill dpi="0" rotWithShape="0">
                <a:blip r:embed="rId6"/>
                <a:srcRect/>
                <a:tile tx="0" ty="0" sx="100000" sy="100000" flip="none" algn="tl"/>
              </a:blipFill>
              <a:effectLst/>
              <a:latin typeface="Arial Black"/>
            </a:endParaRPr>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par>
                                <p:cTn id="7" presetID="22" presetClass="entr" presetSubtype="8" fill="hold" nodeType="withEffect">
                                  <p:stCondLst>
                                    <p:cond delay="0"/>
                                  </p:stCondLst>
                                  <p:childTnLst>
                                    <p:set>
                                      <p:cBhvr>
                                        <p:cTn id="8" dur="1" fill="hold">
                                          <p:stCondLst>
                                            <p:cond delay="0"/>
                                          </p:stCondLst>
                                        </p:cTn>
                                        <p:tgtEl>
                                          <p:spTgt spid="15365"/>
                                        </p:tgtEl>
                                        <p:attrNameLst>
                                          <p:attrName>style.visibility</p:attrName>
                                        </p:attrNameLst>
                                      </p:cBhvr>
                                      <p:to>
                                        <p:strVal val="visible"/>
                                      </p:to>
                                    </p:set>
                                    <p:animEffect transition="in" filter="wipe(left)">
                                      <p:cBhvr>
                                        <p:cTn id="9" dur="5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36">
                <p:cTn id="10" fill="hold" display="0">
                  <p:stCondLst>
                    <p:cond delay="indefinite"/>
                  </p:stCondLst>
                  <p:endCondLst>
                    <p:cond evt="onPrev" delay="0">
                      <p:tgtEl>
                        <p:sldTgt/>
                      </p:tgtEl>
                    </p:cond>
                    <p:cond evt="onStopAudio" delay="0">
                      <p:tgtEl>
                        <p:sldTgt/>
                      </p:tgtEl>
                    </p:cond>
                  </p:endCondLst>
                </p:cTn>
                <p:tgtEl>
                  <p:spTgt spid="11"/>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Скругленный прямоугольник 5"/>
          <p:cNvGrpSpPr>
            <a:grpSpLocks/>
          </p:cNvGrpSpPr>
          <p:nvPr/>
        </p:nvGrpSpPr>
        <p:grpSpPr bwMode="auto">
          <a:xfrm>
            <a:off x="0" y="2205038"/>
            <a:ext cx="8686800" cy="3756025"/>
            <a:chOff x="142" y="1820"/>
            <a:chExt cx="5472" cy="2366"/>
          </a:xfrm>
        </p:grpSpPr>
        <p:pic>
          <p:nvPicPr>
            <p:cNvPr id="5129" name="Скругленный прямоугольник 5"/>
            <p:cNvPicPr>
              <a:picLocks noChangeArrowheads="1"/>
            </p:cNvPicPr>
            <p:nvPr/>
          </p:nvPicPr>
          <p:blipFill>
            <a:blip r:embed="rId2"/>
            <a:srcRect/>
            <a:stretch>
              <a:fillRect/>
            </a:stretch>
          </p:blipFill>
          <p:spPr bwMode="auto">
            <a:xfrm>
              <a:off x="142" y="1820"/>
              <a:ext cx="5472" cy="2366"/>
            </a:xfrm>
            <a:prstGeom prst="rect">
              <a:avLst/>
            </a:prstGeom>
            <a:noFill/>
            <a:ln w="9525">
              <a:noFill/>
              <a:miter lim="800000"/>
              <a:headEnd/>
              <a:tailEnd/>
            </a:ln>
          </p:spPr>
        </p:pic>
        <p:sp>
          <p:nvSpPr>
            <p:cNvPr id="5130" name="Text Box 2"/>
            <p:cNvSpPr txBox="1">
              <a:spLocks noChangeArrowheads="1"/>
            </p:cNvSpPr>
            <p:nvPr/>
          </p:nvSpPr>
          <p:spPr bwMode="auto">
            <a:xfrm>
              <a:off x="292" y="1957"/>
              <a:ext cx="5176" cy="2071"/>
            </a:xfrm>
            <a:prstGeom prst="rect">
              <a:avLst/>
            </a:prstGeom>
            <a:noFill/>
            <a:ln w="9525">
              <a:noFill/>
              <a:miter lim="800000"/>
              <a:headEnd/>
              <a:tailEnd/>
            </a:ln>
          </p:spPr>
          <p:txBody>
            <a:bodyPr anchor="ctr"/>
            <a:lstStyle/>
            <a:p>
              <a:endParaRPr lang="ru-RU" sz="3600" b="1">
                <a:solidFill>
                  <a:srgbClr val="005656"/>
                </a:solidFill>
                <a:latin typeface="Century Schoolbook" pitchFamily="18" charset="0"/>
              </a:endParaRPr>
            </a:p>
            <a:p>
              <a:endParaRPr lang="ru-RU">
                <a:solidFill>
                  <a:srgbClr val="FFFFFF"/>
                </a:solidFill>
              </a:endParaRPr>
            </a:p>
            <a:p>
              <a:pPr algn="ctr"/>
              <a:endParaRPr lang="ru-RU">
                <a:solidFill>
                  <a:srgbClr val="FFFFFF"/>
                </a:solidFill>
              </a:endParaRPr>
            </a:p>
          </p:txBody>
        </p:sp>
      </p:grpSp>
      <p:pic>
        <p:nvPicPr>
          <p:cNvPr id="7" name="Прямоугольник 6"/>
          <p:cNvPicPr>
            <a:picLocks noChangeArrowheads="1"/>
          </p:cNvPicPr>
          <p:nvPr/>
        </p:nvPicPr>
        <p:blipFill>
          <a:blip r:embed="rId3"/>
          <a:srcRect/>
          <a:stretch>
            <a:fillRect/>
          </a:stretch>
        </p:blipFill>
        <p:spPr bwMode="auto">
          <a:xfrm>
            <a:off x="0" y="2276475"/>
            <a:ext cx="8613775" cy="3530600"/>
          </a:xfrm>
          <a:prstGeom prst="rect">
            <a:avLst/>
          </a:prstGeom>
          <a:noFill/>
          <a:ln w="9525">
            <a:noFill/>
            <a:miter lim="800000"/>
            <a:headEnd/>
            <a:tailEnd/>
          </a:ln>
        </p:spPr>
      </p:pic>
      <p:sp>
        <p:nvSpPr>
          <p:cNvPr id="16389" name="WordArt 7" descr="Бумажный пакет"/>
          <p:cNvSpPr>
            <a:spLocks noChangeArrowheads="1" noChangeShapeType="1" noTextEdit="1"/>
          </p:cNvSpPr>
          <p:nvPr/>
        </p:nvSpPr>
        <p:spPr bwMode="auto">
          <a:xfrm>
            <a:off x="468313" y="333375"/>
            <a:ext cx="3816350" cy="863600"/>
          </a:xfrm>
          <a:prstGeom prst="rect">
            <a:avLst/>
          </a:prstGeom>
        </p:spPr>
        <p:txBody>
          <a:bodyPr wrap="none" fromWordArt="1">
            <a:prstTxWarp prst="textCascadeUp">
              <a:avLst>
                <a:gd name="adj" fmla="val 100000"/>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ЭПИГРАФ</a:t>
            </a:r>
          </a:p>
        </p:txBody>
      </p:sp>
      <p:pic>
        <p:nvPicPr>
          <p:cNvPr id="5125" name="Picture 8" descr="115"/>
          <p:cNvPicPr>
            <a:picLocks noChangeAspect="1" noChangeArrowheads="1" noCrop="1"/>
          </p:cNvPicPr>
          <p:nvPr/>
        </p:nvPicPr>
        <p:blipFill>
          <a:blip r:embed="rId5"/>
          <a:srcRect/>
          <a:stretch>
            <a:fillRect/>
          </a:stretch>
        </p:blipFill>
        <p:spPr bwMode="auto">
          <a:xfrm>
            <a:off x="6372225" y="71438"/>
            <a:ext cx="2111375" cy="2111375"/>
          </a:xfrm>
          <a:prstGeom prst="rect">
            <a:avLst/>
          </a:prstGeom>
          <a:noFill/>
          <a:ln w="9525">
            <a:noFill/>
            <a:miter lim="800000"/>
            <a:headEnd/>
            <a:tailEnd/>
          </a:ln>
        </p:spPr>
      </p:pic>
    </p:spTree>
  </p:cSld>
  <p:clrMapOvr>
    <a:masterClrMapping/>
  </p:clrMapOvr>
  <p:transition spd="med" advTm="11250">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 decel="50000" fill="hold">
                                          <p:stCondLst>
                                            <p:cond delay="0"/>
                                          </p:stCondLst>
                                        </p:cTn>
                                        <p:tgtEl>
                                          <p:spTgt spid="1638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9"/>
                                        </p:tgtEl>
                                        <p:attrNameLst>
                                          <p:attrName>ppt_w</p:attrName>
                                        </p:attrNameLst>
                                      </p:cBhvr>
                                      <p:tavLst>
                                        <p:tav tm="0">
                                          <p:val>
                                            <p:strVal val="#ppt_w*.05"/>
                                          </p:val>
                                        </p:tav>
                                        <p:tav tm="100000">
                                          <p:val>
                                            <p:strVal val="#ppt_w"/>
                                          </p:val>
                                        </p:tav>
                                      </p:tavLst>
                                    </p:anim>
                                    <p:anim calcmode="lin" valueType="num">
                                      <p:cBhvr>
                                        <p:cTn id="10" dur="1000" fill="hold"/>
                                        <p:tgtEl>
                                          <p:spTgt spid="1638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9"/>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0.70"/>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par>
                          <p:cTn id="21" fill="hold">
                            <p:stCondLst>
                              <p:cond delay="2000"/>
                            </p:stCondLst>
                            <p:childTnLst>
                              <p:par>
                                <p:cTn id="22" presetID="4" presetClass="entr" presetSubtype="16"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ox(i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179388" y="2060575"/>
            <a:ext cx="7821636" cy="4608513"/>
          </a:xfrm>
        </p:spPr>
        <p:txBody>
          <a:bodyPr/>
          <a:lstStyle/>
          <a:p>
            <a:pPr marL="0" indent="177800" algn="just">
              <a:lnSpc>
                <a:spcPct val="90000"/>
              </a:lnSpc>
              <a:buFontTx/>
              <a:buNone/>
            </a:pPr>
            <a:r>
              <a:rPr lang="ru-RU" b="1" dirty="0" smtClean="0">
                <a:latin typeface="Times New Roman" pitchFamily="18" charset="0"/>
              </a:rPr>
              <a:t>Если вы посмотрите на карту мира, где отмечены все, даже самые маленькие страны, то всё равно не найдете страны Журналистики. Но тем не менее она существует. Стоит нам включить радио, или телевизор, взять в руки журнал или  газету, зайти в Интернет, как мы без особых усилий попадем в удивительное государство. Но, чтобы узнать все его законы и секреты нужно пройти долгий путь по дорогам страны.</a:t>
            </a:r>
          </a:p>
        </p:txBody>
      </p:sp>
      <p:pic>
        <p:nvPicPr>
          <p:cNvPr id="6147" name="Picture 3"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spTree>
  </p:cSld>
  <p:clrMapOvr>
    <a:masterClrMapping/>
  </p:clrMapOvr>
  <p:transition spd="med" advTm="27641">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p:cTn id="7" dur="500" decel="50000" fill="hold">
                                          <p:stCondLst>
                                            <p:cond delay="0"/>
                                          </p:stCondLst>
                                        </p:cTn>
                                        <p:tgtEl>
                                          <p:spTgt spid="39939">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9939">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9939">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9939">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9939">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9939">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9939">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type="body" idx="1"/>
          </p:nvPr>
        </p:nvSpPr>
        <p:spPr>
          <a:xfrm>
            <a:off x="250825" y="2133600"/>
            <a:ext cx="5464183" cy="4535488"/>
          </a:xfrm>
        </p:spPr>
        <p:txBody>
          <a:bodyPr/>
          <a:lstStyle/>
          <a:p>
            <a:pPr marL="0" indent="268288" algn="just" eaLnBrk="1" hangingPunct="1">
              <a:lnSpc>
                <a:spcPct val="90000"/>
              </a:lnSpc>
              <a:buFontTx/>
              <a:buNone/>
              <a:defRPr/>
            </a:pPr>
            <a:r>
              <a:rPr lang="ru-RU" b="1" dirty="0" smtClean="0">
                <a:latin typeface="Times New Roman" pitchFamily="18" charset="0"/>
              </a:rPr>
              <a:t>Несколько веков назад не было ни радио, не телевидения, ни других чудес техники, но уже при Петре Первом появилась первая печатная газета «Ведомости». Именно эта газета положила начало развитию журналистики в России.</a:t>
            </a:r>
          </a:p>
          <a:p>
            <a:pPr marL="0" indent="268288" algn="just" eaLnBrk="1" hangingPunct="1">
              <a:lnSpc>
                <a:spcPct val="90000"/>
              </a:lnSpc>
              <a:buFontTx/>
              <a:buNone/>
              <a:defRPr/>
            </a:pPr>
            <a:r>
              <a:rPr lang="ru-RU" b="1" dirty="0" smtClean="0">
                <a:latin typeface="Times New Roman" pitchFamily="18" charset="0"/>
              </a:rPr>
              <a:t>Современные журналисты обладают массой техники, которая помогает в работе.</a:t>
            </a:r>
          </a:p>
        </p:txBody>
      </p:sp>
      <p:pic>
        <p:nvPicPr>
          <p:cNvPr id="17411" name="Picture 6"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sp>
        <p:nvSpPr>
          <p:cNvPr id="25603" name="WordArt 7" descr="Бумажный пакет"/>
          <p:cNvSpPr>
            <a:spLocks noChangeArrowheads="1" noChangeShapeType="1" noTextEdit="1"/>
          </p:cNvSpPr>
          <p:nvPr/>
        </p:nvSpPr>
        <p:spPr bwMode="auto">
          <a:xfrm>
            <a:off x="179388" y="549275"/>
            <a:ext cx="4248150" cy="803275"/>
          </a:xfrm>
          <a:prstGeom prst="rect">
            <a:avLst/>
          </a:prstGeom>
        </p:spPr>
        <p:txBody>
          <a:bodyPr wrap="none" fromWordArt="1">
            <a:prstTxWarp prst="textCascadeUp">
              <a:avLst>
                <a:gd name="adj" fmla="val 93083"/>
              </a:avLst>
            </a:prstTxWarp>
            <a:scene3d>
              <a:camera prst="legacyPerspectiveTopLeft">
                <a:rot lat="0" lon="20519982" rev="0"/>
              </a:camera>
              <a:lightRig rig="legacyHarsh3" dir="r"/>
            </a:scene3d>
            <a:sp3d extrusionH="430200" prstMaterial="legacyMatte">
              <a:extrusionClr>
                <a:srgbClr val="006600"/>
              </a:extrusionClr>
            </a:sp3d>
          </a:bodyPr>
          <a:lstStyle/>
          <a:p>
            <a:pPr algn="ctr"/>
            <a:endParaRPr lang="ru-RU" sz="3600" b="1" kern="10" dirty="0">
              <a:ln w="9525">
                <a:round/>
                <a:headEnd/>
                <a:tailEnd/>
              </a:ln>
              <a:blipFill dpi="0" rotWithShape="0">
                <a:blip r:embed="rId3"/>
                <a:srcRect/>
                <a:tile tx="0" ty="0" sx="100000" sy="100000" flip="none" algn="tl"/>
              </a:blipFill>
              <a:latin typeface="Times New Roman"/>
              <a:cs typeface="Times New Roman"/>
            </a:endParaRPr>
          </a:p>
        </p:txBody>
      </p:sp>
      <p:sp>
        <p:nvSpPr>
          <p:cNvPr id="3074" name="WordArt 2" descr="Бумажный пакет"/>
          <p:cNvSpPr>
            <a:spLocks noChangeArrowheads="1" noChangeShapeType="1" noTextEdit="1"/>
          </p:cNvSpPr>
          <p:nvPr/>
        </p:nvSpPr>
        <p:spPr bwMode="auto">
          <a:xfrm>
            <a:off x="0" y="0"/>
            <a:ext cx="4714876" cy="2143116"/>
          </a:xfrm>
          <a:prstGeom prst="rect">
            <a:avLst/>
          </a:prstGeom>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rtl="0"/>
            <a:r>
              <a:rPr lang="ru-RU" sz="3600" kern="10" spc="0" dirty="0" smtClean="0">
                <a:ln w="9525">
                  <a:round/>
                  <a:headEnd/>
                  <a:tailEnd/>
                </a:ln>
                <a:blipFill dpi="0" rotWithShape="0">
                  <a:blip r:embed="rId3"/>
                  <a:srcRect/>
                  <a:tile tx="0" ty="0" sx="100000" sy="100000" flip="none" algn="tl"/>
                </a:blipFill>
                <a:effectLst/>
                <a:latin typeface="Arial Black"/>
              </a:rPr>
              <a:t>История</a:t>
            </a:r>
          </a:p>
          <a:p>
            <a:pPr algn="ctr" rtl="0"/>
            <a:r>
              <a:rPr lang="ru-RU" sz="3600" kern="10" spc="0" dirty="0" smtClean="0">
                <a:ln w="9525">
                  <a:round/>
                  <a:headEnd/>
                  <a:tailEnd/>
                </a:ln>
                <a:blipFill dpi="0" rotWithShape="0">
                  <a:blip r:embed="rId3"/>
                  <a:srcRect/>
                  <a:tile tx="0" ty="0" sx="100000" sy="100000" flip="none" algn="tl"/>
                </a:blipFill>
                <a:effectLst/>
                <a:latin typeface="Arial Black"/>
              </a:rPr>
              <a:t>журналистики</a:t>
            </a:r>
            <a:endParaRPr lang="ru-RU" sz="3600" kern="10" spc="0" dirty="0">
              <a:ln w="9525">
                <a:round/>
                <a:headEnd/>
                <a:tailEnd/>
              </a:ln>
              <a:blipFill dpi="0" rotWithShape="0">
                <a:blip r:embed="rId3"/>
                <a:srcRect/>
                <a:tile tx="0" ty="0" sx="100000" sy="100000" flip="none" algn="tl"/>
              </a:blipFill>
              <a:effectLst/>
              <a:latin typeface="Arial Black"/>
            </a:endParaRPr>
          </a:p>
        </p:txBody>
      </p:sp>
      <p:pic>
        <p:nvPicPr>
          <p:cNvPr id="3075" name="Picture 3" descr="C:\Documents and Settings\Admin\Мои документы\Мои рисунки\periodismo1.jpg"/>
          <p:cNvPicPr>
            <a:picLocks noChangeAspect="1" noChangeArrowheads="1"/>
          </p:cNvPicPr>
          <p:nvPr/>
        </p:nvPicPr>
        <p:blipFill>
          <a:blip r:embed="rId4"/>
          <a:srcRect/>
          <a:stretch>
            <a:fillRect/>
          </a:stretch>
        </p:blipFill>
        <p:spPr bwMode="auto">
          <a:xfrm>
            <a:off x="5786446" y="0"/>
            <a:ext cx="3357553" cy="6858000"/>
          </a:xfrm>
          <a:prstGeom prst="rect">
            <a:avLst/>
          </a:prstGeom>
          <a:noFill/>
        </p:spPr>
      </p:pic>
    </p:spTree>
  </p:cSld>
  <p:clrMapOvr>
    <a:masterClrMapping/>
  </p:clrMapOvr>
  <p:transition spd="med" advTm="22563">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nodePh="1">
                                  <p:stCondLst>
                                    <p:cond delay="0"/>
                                  </p:stCondLst>
                                  <p:endCondLst>
                                    <p:cond evt="begin" delay="0">
                                      <p:tn val="5"/>
                                    </p:cond>
                                  </p:endCondLst>
                                  <p:childTnLst>
                                    <p:set>
                                      <p:cBhvr>
                                        <p:cTn id="6" dur="1" fill="hold">
                                          <p:stCondLst>
                                            <p:cond delay="0"/>
                                          </p:stCondLst>
                                        </p:cTn>
                                        <p:tgtEl>
                                          <p:spTgt spid="25603"/>
                                        </p:tgtEl>
                                        <p:attrNameLst>
                                          <p:attrName>style.visibility</p:attrName>
                                        </p:attrNameLst>
                                      </p:cBhvr>
                                      <p:to>
                                        <p:strVal val="visible"/>
                                      </p:to>
                                    </p:set>
                                    <p:anim calcmode="lin" valueType="num">
                                      <p:cBhvr>
                                        <p:cTn id="7" dur="500" decel="50000" fill="hold">
                                          <p:stCondLst>
                                            <p:cond delay="0"/>
                                          </p:stCondLst>
                                        </p:cTn>
                                        <p:tgtEl>
                                          <p:spTgt spid="2560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560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5603"/>
                                        </p:tgtEl>
                                        <p:attrNameLst>
                                          <p:attrName>ppt_w</p:attrName>
                                        </p:attrNameLst>
                                      </p:cBhvr>
                                      <p:tavLst>
                                        <p:tav tm="0">
                                          <p:val>
                                            <p:strVal val="#ppt_w*.05"/>
                                          </p:val>
                                        </p:tav>
                                        <p:tav tm="100000">
                                          <p:val>
                                            <p:strVal val="#ppt_w"/>
                                          </p:val>
                                        </p:tav>
                                      </p:tavLst>
                                    </p:anim>
                                    <p:anim calcmode="lin" valueType="num">
                                      <p:cBhvr>
                                        <p:cTn id="10" dur="1000" fill="hold"/>
                                        <p:tgtEl>
                                          <p:spTgt spid="2560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560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560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560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5603"/>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5601">
                                            <p:txEl>
                                              <p:pRg st="0" end="0"/>
                                            </p:txEl>
                                          </p:spTgt>
                                        </p:tgtEl>
                                        <p:attrNameLst>
                                          <p:attrName>style.visibility</p:attrName>
                                        </p:attrNameLst>
                                      </p:cBhvr>
                                      <p:to>
                                        <p:strVal val="visible"/>
                                      </p:to>
                                    </p:set>
                                    <p:animEffect transition="in" filter="wipe(left)">
                                      <p:cBhvr>
                                        <p:cTn id="18" dur="500"/>
                                        <p:tgtEl>
                                          <p:spTgt spid="25601">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5601">
                                            <p:txEl>
                                              <p:pRg st="1" end="1"/>
                                            </p:txEl>
                                          </p:spTgt>
                                        </p:tgtEl>
                                        <p:attrNameLst>
                                          <p:attrName>style.visibility</p:attrName>
                                        </p:attrNameLst>
                                      </p:cBhvr>
                                      <p:to>
                                        <p:strVal val="visible"/>
                                      </p:to>
                                    </p:set>
                                    <p:animEffect transition="in" filter="wipe(left)">
                                      <p:cBhvr>
                                        <p:cTn id="22" dur="500"/>
                                        <p:tgtEl>
                                          <p:spTgt spid="2560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250825" y="2133600"/>
            <a:ext cx="6249988" cy="4535488"/>
          </a:xfrm>
        </p:spPr>
        <p:txBody>
          <a:bodyPr/>
          <a:lstStyle/>
          <a:p>
            <a:pPr marL="0" indent="177800" algn="just">
              <a:buFontTx/>
              <a:buNone/>
            </a:pPr>
            <a:r>
              <a:rPr lang="ru-RU" sz="3200" b="1" dirty="0" smtClean="0">
                <a:latin typeface="Times New Roman" pitchFamily="18" charset="0"/>
                <a:hlinkClick r:id="rId2" action="ppaction://hlinksldjump"/>
              </a:rPr>
              <a:t>Радиовещание</a:t>
            </a:r>
            <a:r>
              <a:rPr lang="ru-RU" sz="3200" b="1" dirty="0" smtClean="0">
                <a:latin typeface="Times New Roman" pitchFamily="18" charset="0"/>
              </a:rPr>
              <a:t>, </a:t>
            </a:r>
            <a:r>
              <a:rPr lang="ru-RU" sz="3200" b="1" dirty="0" smtClean="0">
                <a:latin typeface="Times New Roman" pitchFamily="18" charset="0"/>
                <a:hlinkClick r:id="" action="ppaction://noaction"/>
              </a:rPr>
              <a:t>телевидение</a:t>
            </a:r>
            <a:r>
              <a:rPr lang="ru-RU" sz="3200" b="1" dirty="0" smtClean="0">
                <a:latin typeface="Times New Roman" pitchFamily="18" charset="0"/>
              </a:rPr>
              <a:t> и </a:t>
            </a:r>
            <a:r>
              <a:rPr lang="ru-RU" sz="3200" b="1" dirty="0" smtClean="0">
                <a:latin typeface="Times New Roman" pitchFamily="18" charset="0"/>
                <a:hlinkClick r:id="rId3" action="ppaction://hlinksldjump"/>
              </a:rPr>
              <a:t>газеты</a:t>
            </a:r>
            <a:r>
              <a:rPr lang="ru-RU" sz="3200" b="1" dirty="0" smtClean="0">
                <a:latin typeface="Times New Roman" pitchFamily="18" charset="0"/>
              </a:rPr>
              <a:t>, </a:t>
            </a:r>
            <a:r>
              <a:rPr lang="ru-RU" sz="3200" b="1" dirty="0" smtClean="0">
                <a:latin typeface="Times New Roman" pitchFamily="18" charset="0"/>
                <a:hlinkClick r:id="" action="ppaction://noaction"/>
              </a:rPr>
              <a:t>Интернет</a:t>
            </a:r>
            <a:r>
              <a:rPr lang="ru-RU" sz="3200" b="1" dirty="0" smtClean="0">
                <a:latin typeface="Times New Roman" pitchFamily="18" charset="0"/>
              </a:rPr>
              <a:t> – всё вместе составляют средства массовой информации, или сокращённо СМИ. Это место работы журналиста.</a:t>
            </a:r>
          </a:p>
          <a:p>
            <a:pPr marL="0" indent="177800" algn="just">
              <a:buFontTx/>
              <a:buNone/>
            </a:pPr>
            <a:r>
              <a:rPr lang="ru-RU" sz="3200" b="1" dirty="0" smtClean="0">
                <a:solidFill>
                  <a:schemeClr val="accent1"/>
                </a:solidFill>
                <a:latin typeface="Times New Roman" pitchFamily="18" charset="0"/>
              </a:rPr>
              <a:t>Функции СМИ:</a:t>
            </a:r>
            <a:r>
              <a:rPr lang="ru-RU" sz="3200" b="1" dirty="0" smtClean="0">
                <a:latin typeface="Times New Roman" pitchFamily="18" charset="0"/>
              </a:rPr>
              <a:t> развлекают, информируют, учат и распространяют информацию.</a:t>
            </a:r>
          </a:p>
          <a:p>
            <a:pPr marL="0" indent="177800"/>
            <a:endParaRPr lang="ru-RU" b="1" dirty="0" smtClean="0">
              <a:latin typeface="Times New Roman" pitchFamily="18" charset="0"/>
            </a:endParaRPr>
          </a:p>
        </p:txBody>
      </p:sp>
      <p:sp>
        <p:nvSpPr>
          <p:cNvPr id="40964" name="WordArt 4" descr="Бумажный пакет"/>
          <p:cNvSpPr>
            <a:spLocks noChangeArrowheads="1" noChangeShapeType="1" noTextEdit="1"/>
          </p:cNvSpPr>
          <p:nvPr/>
        </p:nvSpPr>
        <p:spPr bwMode="auto">
          <a:xfrm>
            <a:off x="323850" y="476250"/>
            <a:ext cx="4475163" cy="803275"/>
          </a:xfrm>
          <a:prstGeom prst="rect">
            <a:avLst/>
          </a:prstGeom>
        </p:spPr>
        <p:txBody>
          <a:bodyPr wrap="none" fromWordArt="1">
            <a:prstTxWarp prst="textCascadeUp">
              <a:avLst>
                <a:gd name="adj" fmla="val 86167"/>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Функции СМИ</a:t>
            </a:r>
          </a:p>
        </p:txBody>
      </p:sp>
      <p:pic>
        <p:nvPicPr>
          <p:cNvPr id="7172" name="Picture 3" descr="115"/>
          <p:cNvPicPr>
            <a:picLocks noChangeAspect="1" noChangeArrowheads="1" noCrop="1"/>
          </p:cNvPicPr>
          <p:nvPr/>
        </p:nvPicPr>
        <p:blipFill>
          <a:blip r:embed="rId5"/>
          <a:srcRect/>
          <a:stretch>
            <a:fillRect/>
          </a:stretch>
        </p:blipFill>
        <p:spPr bwMode="auto">
          <a:xfrm>
            <a:off x="6372225" y="71438"/>
            <a:ext cx="2111375" cy="2111375"/>
          </a:xfrm>
          <a:prstGeom prst="rect">
            <a:avLst/>
          </a:prstGeom>
          <a:noFill/>
          <a:ln w="9525">
            <a:noFill/>
            <a:miter lim="800000"/>
            <a:headEnd/>
            <a:tailEnd/>
          </a:ln>
        </p:spPr>
      </p:pic>
    </p:spTree>
  </p:cSld>
  <p:clrMapOvr>
    <a:masterClrMapping/>
  </p:clrMapOvr>
  <p:transition spd="med" advTm="18656">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p:cTn id="7" dur="500" decel="50000" fill="hold">
                                          <p:stCondLst>
                                            <p:cond delay="0"/>
                                          </p:stCondLst>
                                        </p:cTn>
                                        <p:tgtEl>
                                          <p:spTgt spid="4096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6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64"/>
                                        </p:tgtEl>
                                        <p:attrNameLst>
                                          <p:attrName>ppt_w</p:attrName>
                                        </p:attrNameLst>
                                      </p:cBhvr>
                                      <p:tavLst>
                                        <p:tav tm="0">
                                          <p:val>
                                            <p:strVal val="#ppt_w*.05"/>
                                          </p:val>
                                        </p:tav>
                                        <p:tav tm="100000">
                                          <p:val>
                                            <p:strVal val="#ppt_w"/>
                                          </p:val>
                                        </p:tav>
                                      </p:tavLst>
                                    </p:anim>
                                    <p:anim calcmode="lin" valueType="num">
                                      <p:cBhvr>
                                        <p:cTn id="10" dur="1000" fill="hold"/>
                                        <p:tgtEl>
                                          <p:spTgt spid="4096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6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6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6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64"/>
                                        </p:tgtEl>
                                      </p:cBhvr>
                                    </p:animEffect>
                                  </p:childTnLst>
                                </p:cTn>
                              </p:par>
                            </p:childTnLst>
                          </p:cTn>
                        </p:par>
                        <p:par>
                          <p:cTn id="15" fill="hold">
                            <p:stCondLst>
                              <p:cond delay="1000"/>
                            </p:stCondLst>
                            <p:childTnLst>
                              <p:par>
                                <p:cTn id="16" presetID="23" presetClass="entr" presetSubtype="16" fill="hold" nodeType="afterEffect">
                                  <p:stCondLst>
                                    <p:cond delay="0"/>
                                  </p:stCondLst>
                                  <p:childTnLst>
                                    <p:set>
                                      <p:cBhvr>
                                        <p:cTn id="17" dur="1" fill="hold">
                                          <p:stCondLst>
                                            <p:cond delay="0"/>
                                          </p:stCondLst>
                                        </p:cTn>
                                        <p:tgtEl>
                                          <p:spTgt spid="40963">
                                            <p:txEl>
                                              <p:pRg st="0" end="0"/>
                                            </p:txEl>
                                          </p:spTgt>
                                        </p:tgtEl>
                                        <p:attrNameLst>
                                          <p:attrName>style.visibility</p:attrName>
                                        </p:attrNameLst>
                                      </p:cBhvr>
                                      <p:to>
                                        <p:strVal val="visible"/>
                                      </p:to>
                                    </p:set>
                                    <p:anim calcmode="lin" valueType="num">
                                      <p:cBhvr>
                                        <p:cTn id="18" dur="500" fill="hold"/>
                                        <p:tgtEl>
                                          <p:spTgt spid="4096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40963">
                                            <p:txEl>
                                              <p:pRg st="0" end="0"/>
                                            </p:txEl>
                                          </p:spTgt>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3" presetClass="entr" presetSubtype="16" fill="hold" nodeType="afterEffect">
                                  <p:stCondLst>
                                    <p:cond delay="0"/>
                                  </p:stCondLst>
                                  <p:childTnLst>
                                    <p:set>
                                      <p:cBhvr>
                                        <p:cTn id="22" dur="1" fill="hold">
                                          <p:stCondLst>
                                            <p:cond delay="0"/>
                                          </p:stCondLst>
                                        </p:cTn>
                                        <p:tgtEl>
                                          <p:spTgt spid="40963">
                                            <p:txEl>
                                              <p:pRg st="1" end="1"/>
                                            </p:txEl>
                                          </p:spTgt>
                                        </p:tgtEl>
                                        <p:attrNameLst>
                                          <p:attrName>style.visibility</p:attrName>
                                        </p:attrNameLst>
                                      </p:cBhvr>
                                      <p:to>
                                        <p:strVal val="visible"/>
                                      </p:to>
                                    </p:set>
                                    <p:anim calcmode="lin" valueType="num">
                                      <p:cBhvr>
                                        <p:cTn id="23" dur="500" fill="hold"/>
                                        <p:tgtEl>
                                          <p:spTgt spid="4096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4096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179388" y="3573463"/>
            <a:ext cx="7561262" cy="3095625"/>
          </a:xfrm>
        </p:spPr>
        <p:txBody>
          <a:bodyPr/>
          <a:lstStyle/>
          <a:p>
            <a:pPr marL="0" indent="177800" algn="just">
              <a:buFontTx/>
              <a:buNone/>
              <a:defRPr/>
            </a:pPr>
            <a:r>
              <a:rPr lang="ru-RU" sz="2500" b="1" dirty="0" smtClean="0">
                <a:latin typeface="Times New Roman" pitchFamily="18" charset="0"/>
              </a:rPr>
              <a:t>-</a:t>
            </a:r>
            <a:r>
              <a:rPr lang="ru-RU" b="1" dirty="0" smtClean="0">
                <a:latin typeface="Times New Roman" pitchFamily="18" charset="0"/>
              </a:rPr>
              <a:t>это исследователь всего происходящего в мире, который может грамотно изложить ход событий.</a:t>
            </a:r>
          </a:p>
          <a:p>
            <a:pPr marL="0" indent="177800" algn="just">
              <a:buFontTx/>
              <a:buNone/>
              <a:defRPr/>
            </a:pPr>
            <a:r>
              <a:rPr lang="ru-RU" b="1" dirty="0" smtClean="0">
                <a:latin typeface="Times New Roman" pitchFamily="18" charset="0"/>
              </a:rPr>
              <a:t>Представители этой профессии готовят информацию - статьи, </a:t>
            </a:r>
            <a:r>
              <a:rPr lang="ru-RU" b="1" dirty="0" err="1" smtClean="0">
                <a:latin typeface="Times New Roman" pitchFamily="18" charset="0"/>
              </a:rPr>
              <a:t>фотоотчёты</a:t>
            </a:r>
            <a:r>
              <a:rPr lang="ru-RU" b="1" dirty="0" smtClean="0">
                <a:latin typeface="Times New Roman" pitchFamily="18" charset="0"/>
              </a:rPr>
              <a:t>, репортажи для телевидения, интернета, радио, газет.</a:t>
            </a:r>
          </a:p>
        </p:txBody>
      </p:sp>
      <p:sp>
        <p:nvSpPr>
          <p:cNvPr id="41988" name="WordArt 4" descr="Бумажный пакет"/>
          <p:cNvSpPr>
            <a:spLocks noChangeArrowheads="1" noChangeShapeType="1" noTextEdit="1"/>
          </p:cNvSpPr>
          <p:nvPr/>
        </p:nvSpPr>
        <p:spPr bwMode="auto">
          <a:xfrm>
            <a:off x="2339975" y="2636838"/>
            <a:ext cx="3960813" cy="863600"/>
          </a:xfrm>
          <a:prstGeom prst="rect">
            <a:avLst/>
          </a:prstGeom>
        </p:spPr>
        <p:txBody>
          <a:bodyPr wrap="none" fromWordArt="1">
            <a:prstTxWarp prst="textCascadeUp">
              <a:avLst>
                <a:gd name="adj" fmla="val 85301"/>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kern="10" dirty="0" smtClean="0">
                <a:ln w="9525">
                  <a:round/>
                  <a:headEnd/>
                  <a:tailEnd/>
                </a:ln>
                <a:blipFill dpi="0" rotWithShape="0">
                  <a:blip r:embed="rId2"/>
                  <a:srcRect/>
                  <a:tile tx="0" ty="0" sx="100000" sy="100000" flip="none" algn="tl"/>
                </a:blipFill>
                <a:latin typeface="Arial"/>
                <a:cs typeface="Arial"/>
              </a:rPr>
              <a:t>Журналист</a:t>
            </a:r>
            <a:endParaRPr lang="ru-RU" sz="3600" kern="10" dirty="0">
              <a:ln w="9525">
                <a:round/>
                <a:headEnd/>
                <a:tailEnd/>
              </a:ln>
              <a:blipFill dpi="0" rotWithShape="0">
                <a:blip r:embed="rId2"/>
                <a:srcRect/>
                <a:tile tx="0" ty="0" sx="100000" sy="100000" flip="none" algn="tl"/>
              </a:blipFill>
              <a:latin typeface="Arial"/>
              <a:cs typeface="Arial"/>
            </a:endParaRPr>
          </a:p>
        </p:txBody>
      </p:sp>
      <p:sp>
        <p:nvSpPr>
          <p:cNvPr id="41990" name="Rectangle 6"/>
          <p:cNvSpPr>
            <a:spLocks noChangeArrowheads="1"/>
          </p:cNvSpPr>
          <p:nvPr/>
        </p:nvSpPr>
        <p:spPr bwMode="auto">
          <a:xfrm>
            <a:off x="107950" y="1989138"/>
            <a:ext cx="6696075" cy="954107"/>
          </a:xfrm>
          <a:prstGeom prst="rect">
            <a:avLst/>
          </a:prstGeom>
          <a:noFill/>
          <a:ln w="9525">
            <a:noFill/>
            <a:miter lim="800000"/>
            <a:headEnd/>
            <a:tailEnd/>
          </a:ln>
        </p:spPr>
        <p:txBody>
          <a:bodyPr>
            <a:spAutoFit/>
          </a:bodyPr>
          <a:lstStyle/>
          <a:p>
            <a:r>
              <a:rPr lang="ru-RU" sz="2800" b="1" dirty="0">
                <a:latin typeface="Times New Roman" pitchFamily="18" charset="0"/>
              </a:rPr>
              <a:t>Со всеми этими СМИ связана профессия </a:t>
            </a:r>
            <a:r>
              <a:rPr lang="ru-RU" sz="2600" b="1" dirty="0">
                <a:latin typeface="Times New Roman" pitchFamily="18" charset="0"/>
              </a:rPr>
              <a:t>–</a:t>
            </a:r>
          </a:p>
        </p:txBody>
      </p:sp>
      <p:pic>
        <p:nvPicPr>
          <p:cNvPr id="1026" name="Picture 2" descr="C:\Documents and Settings\Admin\Мои документы\Мои рисунки\0DCASWCAD705NPCALE45DSCASZORZCCAOEIHMRCAP5H9HHCARFQ1B4CARQAHP1CAVOWNBVCAS811TSCAGCWOMRCAPHN4N6CAAV75VBCAVAWSCGCAIW0Q1OCA17YWBHCAJQSSPRCA4T4W4PCA7U0QCHCA8A6FSL.jpg"/>
          <p:cNvPicPr>
            <a:picLocks noChangeAspect="1" noChangeArrowheads="1"/>
          </p:cNvPicPr>
          <p:nvPr/>
        </p:nvPicPr>
        <p:blipFill>
          <a:blip r:embed="rId3"/>
          <a:srcRect/>
          <a:stretch>
            <a:fillRect/>
          </a:stretch>
        </p:blipFill>
        <p:spPr bwMode="auto">
          <a:xfrm>
            <a:off x="6643702" y="142852"/>
            <a:ext cx="1571636" cy="1643074"/>
          </a:xfrm>
          <a:prstGeom prst="rect">
            <a:avLst/>
          </a:prstGeom>
          <a:noFill/>
        </p:spPr>
      </p:pic>
    </p:spTree>
  </p:cSld>
  <p:clrMapOvr>
    <a:masterClrMapping/>
  </p:clrMapOvr>
  <p:transition spd="med" advTm="20810">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1990">
                                            <p:txEl>
                                              <p:pRg st="0" end="0"/>
                                            </p:txEl>
                                          </p:spTgt>
                                        </p:tgtEl>
                                        <p:attrNameLst>
                                          <p:attrName>style.visibility</p:attrName>
                                        </p:attrNameLst>
                                      </p:cBhvr>
                                      <p:to>
                                        <p:strVal val="visible"/>
                                      </p:to>
                                    </p:set>
                                    <p:animEffect transition="in" filter="wipe(left)">
                                      <p:cBhvr>
                                        <p:cTn id="7" dur="500"/>
                                        <p:tgtEl>
                                          <p:spTgt spid="41990">
                                            <p:txEl>
                                              <p:pRg st="0" end="0"/>
                                            </p:txEl>
                                          </p:spTgt>
                                        </p:tgtEl>
                                      </p:cBhvr>
                                    </p:animEffect>
                                  </p:childTnLst>
                                </p:cTn>
                              </p:par>
                            </p:childTnLst>
                          </p:cTn>
                        </p:par>
                        <p:par>
                          <p:cTn id="8" fill="hold">
                            <p:stCondLst>
                              <p:cond delay="500"/>
                            </p:stCondLst>
                            <p:childTnLst>
                              <p:par>
                                <p:cTn id="9" presetID="31" presetClass="entr" presetSubtype="0" fill="hold" grpId="0" nodeType="afterEffect">
                                  <p:stCondLst>
                                    <p:cond delay="0"/>
                                  </p:stCondLst>
                                  <p:iterate type="lt">
                                    <p:tmPct val="5000"/>
                                  </p:iterate>
                                  <p:childTnLst>
                                    <p:set>
                                      <p:cBhvr>
                                        <p:cTn id="10" dur="1" fill="hold">
                                          <p:stCondLst>
                                            <p:cond delay="0"/>
                                          </p:stCondLst>
                                        </p:cTn>
                                        <p:tgtEl>
                                          <p:spTgt spid="41988"/>
                                        </p:tgtEl>
                                        <p:attrNameLst>
                                          <p:attrName>style.visibility</p:attrName>
                                        </p:attrNameLst>
                                      </p:cBhvr>
                                      <p:to>
                                        <p:strVal val="visible"/>
                                      </p:to>
                                    </p:set>
                                    <p:anim calcmode="lin" valueType="num">
                                      <p:cBhvr>
                                        <p:cTn id="11" dur="1000" fill="hold"/>
                                        <p:tgtEl>
                                          <p:spTgt spid="41988"/>
                                        </p:tgtEl>
                                        <p:attrNameLst>
                                          <p:attrName>ppt_w</p:attrName>
                                        </p:attrNameLst>
                                      </p:cBhvr>
                                      <p:tavLst>
                                        <p:tav tm="0">
                                          <p:val>
                                            <p:fltVal val="0"/>
                                          </p:val>
                                        </p:tav>
                                        <p:tav tm="100000">
                                          <p:val>
                                            <p:strVal val="#ppt_w"/>
                                          </p:val>
                                        </p:tav>
                                      </p:tavLst>
                                    </p:anim>
                                    <p:anim calcmode="lin" valueType="num">
                                      <p:cBhvr>
                                        <p:cTn id="12" dur="1000" fill="hold"/>
                                        <p:tgtEl>
                                          <p:spTgt spid="41988"/>
                                        </p:tgtEl>
                                        <p:attrNameLst>
                                          <p:attrName>ppt_h</p:attrName>
                                        </p:attrNameLst>
                                      </p:cBhvr>
                                      <p:tavLst>
                                        <p:tav tm="0">
                                          <p:val>
                                            <p:fltVal val="0"/>
                                          </p:val>
                                        </p:tav>
                                        <p:tav tm="100000">
                                          <p:val>
                                            <p:strVal val="#ppt_h"/>
                                          </p:val>
                                        </p:tav>
                                      </p:tavLst>
                                    </p:anim>
                                    <p:anim calcmode="lin" valueType="num">
                                      <p:cBhvr>
                                        <p:cTn id="13" dur="1000" fill="hold"/>
                                        <p:tgtEl>
                                          <p:spTgt spid="41988"/>
                                        </p:tgtEl>
                                        <p:attrNameLst>
                                          <p:attrName>style.rotation</p:attrName>
                                        </p:attrNameLst>
                                      </p:cBhvr>
                                      <p:tavLst>
                                        <p:tav tm="0">
                                          <p:val>
                                            <p:fltVal val="90"/>
                                          </p:val>
                                        </p:tav>
                                        <p:tav tm="100000">
                                          <p:val>
                                            <p:fltVal val="0"/>
                                          </p:val>
                                        </p:tav>
                                      </p:tavLst>
                                    </p:anim>
                                    <p:animEffect transition="in" filter="fade">
                                      <p:cBhvr>
                                        <p:cTn id="14" dur="1000"/>
                                        <p:tgtEl>
                                          <p:spTgt spid="41988"/>
                                        </p:tgtEl>
                                      </p:cBhvr>
                                    </p:animEffect>
                                  </p:childTnLst>
                                </p:cTn>
                              </p:par>
                            </p:childTnLst>
                          </p:cTn>
                        </p:par>
                        <p:par>
                          <p:cTn id="15" fill="hold">
                            <p:stCondLst>
                              <p:cond delay="1900"/>
                            </p:stCondLst>
                            <p:childTnLst>
                              <p:par>
                                <p:cTn id="16" presetID="29" presetClass="entr" presetSubtype="0" fill="hold" nodeType="afterEffect">
                                  <p:stCondLst>
                                    <p:cond delay="0"/>
                                  </p:stCondLst>
                                  <p:childTnLst>
                                    <p:set>
                                      <p:cBhvr>
                                        <p:cTn id="17" dur="1" fill="hold">
                                          <p:stCondLst>
                                            <p:cond delay="0"/>
                                          </p:stCondLst>
                                        </p:cTn>
                                        <p:tgtEl>
                                          <p:spTgt spid="41987">
                                            <p:txEl>
                                              <p:pRg st="0" end="0"/>
                                            </p:txEl>
                                          </p:spTgt>
                                        </p:tgtEl>
                                        <p:attrNameLst>
                                          <p:attrName>style.visibility</p:attrName>
                                        </p:attrNameLst>
                                      </p:cBhvr>
                                      <p:to>
                                        <p:strVal val="visible"/>
                                      </p:to>
                                    </p:set>
                                    <p:anim calcmode="lin" valueType="num">
                                      <p:cBhvr>
                                        <p:cTn id="18" dur="1000" fill="hold"/>
                                        <p:tgtEl>
                                          <p:spTgt spid="41987">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198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1987">
                                            <p:txEl>
                                              <p:pRg st="0" end="0"/>
                                            </p:txEl>
                                          </p:spTgt>
                                        </p:tgtEl>
                                      </p:cBhvr>
                                    </p:animEffect>
                                  </p:childTnLst>
                                </p:cTn>
                              </p:par>
                            </p:childTnLst>
                          </p:cTn>
                        </p:par>
                        <p:par>
                          <p:cTn id="21" fill="hold">
                            <p:stCondLst>
                              <p:cond delay="2900"/>
                            </p:stCondLst>
                            <p:childTnLst>
                              <p:par>
                                <p:cTn id="22" presetID="29" presetClass="entr" presetSubtype="0" fill="hold" nodeType="afterEffect">
                                  <p:stCondLst>
                                    <p:cond delay="0"/>
                                  </p:stCondLst>
                                  <p:childTnLst>
                                    <p:set>
                                      <p:cBhvr>
                                        <p:cTn id="23" dur="1" fill="hold">
                                          <p:stCondLst>
                                            <p:cond delay="0"/>
                                          </p:stCondLst>
                                        </p:cTn>
                                        <p:tgtEl>
                                          <p:spTgt spid="41987">
                                            <p:txEl>
                                              <p:pRg st="1" end="1"/>
                                            </p:txEl>
                                          </p:spTgt>
                                        </p:tgtEl>
                                        <p:attrNameLst>
                                          <p:attrName>style.visibility</p:attrName>
                                        </p:attrNameLst>
                                      </p:cBhvr>
                                      <p:to>
                                        <p:strVal val="visible"/>
                                      </p:to>
                                    </p:set>
                                    <p:anim calcmode="lin" valueType="num">
                                      <p:cBhvr>
                                        <p:cTn id="24" dur="1000" fill="hold"/>
                                        <p:tgtEl>
                                          <p:spTgt spid="41987">
                                            <p:txEl>
                                              <p:pRg st="1" end="1"/>
                                            </p:txEl>
                                          </p:spTgt>
                                        </p:tgtEl>
                                        <p:attrNameLst>
                                          <p:attrName>ppt_x</p:attrName>
                                        </p:attrNameLst>
                                      </p:cBhvr>
                                      <p:tavLst>
                                        <p:tav tm="0">
                                          <p:val>
                                            <p:strVal val="#ppt_x-.2"/>
                                          </p:val>
                                        </p:tav>
                                        <p:tav tm="100000">
                                          <p:val>
                                            <p:strVal val="#ppt_x"/>
                                          </p:val>
                                        </p:tav>
                                      </p:tavLst>
                                    </p:anim>
                                    <p:anim calcmode="lin" valueType="num">
                                      <p:cBhvr>
                                        <p:cTn id="25" dur="1000" fill="hold"/>
                                        <p:tgtEl>
                                          <p:spTgt spid="4198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419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5"/>
          <p:cNvSpPr>
            <a:spLocks noGrp="1" noChangeArrowheads="1"/>
          </p:cNvSpPr>
          <p:nvPr>
            <p:ph type="body" idx="1"/>
          </p:nvPr>
        </p:nvSpPr>
        <p:spPr>
          <a:xfrm>
            <a:off x="285750" y="3357562"/>
            <a:ext cx="7929588" cy="3286148"/>
          </a:xfrm>
        </p:spPr>
        <p:txBody>
          <a:bodyPr/>
          <a:lstStyle/>
          <a:p>
            <a:pPr marL="0" indent="176213" algn="just" eaLnBrk="1" hangingPunct="1">
              <a:buFontTx/>
              <a:buNone/>
            </a:pPr>
            <a:r>
              <a:rPr lang="ru-RU" sz="2600" b="1" dirty="0" smtClean="0">
                <a:latin typeface="Times New Roman" pitchFamily="18" charset="0"/>
                <a:cs typeface="Times New Roman" pitchFamily="18" charset="0"/>
              </a:rPr>
              <a:t>Журналисту приходится работать с различной информацией, в том числе и тревожной. Журналист сталкивается со многими людскими несчастиями и радостями, с чужим горем и счастьем, и естественно, все это закрадывается ему в душу. Это тяжело, но в тоже время безумно интересно.</a:t>
            </a:r>
            <a:endParaRPr lang="uk-UA" dirty="0" smtClean="0"/>
          </a:p>
        </p:txBody>
      </p:sp>
      <p:pic>
        <p:nvPicPr>
          <p:cNvPr id="18434" name="Picture 6" descr="H:\журналистика\6.jpg"/>
          <p:cNvPicPr>
            <a:picLocks noChangeAspect="1" noChangeArrowheads="1"/>
          </p:cNvPicPr>
          <p:nvPr/>
        </p:nvPicPr>
        <p:blipFill>
          <a:blip r:embed="rId2"/>
          <a:srcRect/>
          <a:stretch>
            <a:fillRect/>
          </a:stretch>
        </p:blipFill>
        <p:spPr bwMode="auto">
          <a:xfrm>
            <a:off x="2357422" y="3214686"/>
            <a:ext cx="4429124" cy="3081338"/>
          </a:xfrm>
          <a:prstGeom prst="rect">
            <a:avLst/>
          </a:prstGeom>
          <a:noFill/>
          <a:ln w="9525">
            <a:noFill/>
            <a:miter lim="800000"/>
            <a:headEnd/>
            <a:tailEnd/>
          </a:ln>
        </p:spPr>
      </p:pic>
    </p:spTree>
  </p:cSld>
  <p:clrMapOvr>
    <a:masterClrMapping/>
  </p:clrMapOvr>
  <p:transition spd="med" advTm="21500">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decel="50000" fill="hold">
                                          <p:stCondLst>
                                            <p:cond delay="0"/>
                                          </p:stCondLst>
                                        </p:cTn>
                                        <p:tgtEl>
                                          <p:spTgt spid="1843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843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8434"/>
                                        </p:tgtEl>
                                        <p:attrNameLst>
                                          <p:attrName>ppt_w</p:attrName>
                                        </p:attrNameLst>
                                      </p:cBhvr>
                                      <p:tavLst>
                                        <p:tav tm="0">
                                          <p:val>
                                            <p:strVal val="#ppt_w*.05"/>
                                          </p:val>
                                        </p:tav>
                                        <p:tav tm="100000">
                                          <p:val>
                                            <p:strVal val="#ppt_w"/>
                                          </p:val>
                                        </p:tav>
                                      </p:tavLst>
                                    </p:anim>
                                    <p:anim calcmode="lin" valueType="num">
                                      <p:cBhvr>
                                        <p:cTn id="10" dur="1000" fill="hold"/>
                                        <p:tgtEl>
                                          <p:spTgt spid="1843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843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843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843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8434"/>
                                        </p:tgtEl>
                                      </p:cBhvr>
                                    </p:animEffect>
                                  </p:childTnLst>
                                </p:cTn>
                              </p:par>
                            </p:childTnLst>
                          </p:cTn>
                        </p:par>
                        <p:par>
                          <p:cTn id="15" fill="hold">
                            <p:stCondLst>
                              <p:cond delay="1000"/>
                            </p:stCondLst>
                            <p:childTnLst>
                              <p:par>
                                <p:cTn id="16" presetID="6" presetClass="emph" presetSubtype="0" fill="hold" nodeType="afterEffect">
                                  <p:stCondLst>
                                    <p:cond delay="0"/>
                                  </p:stCondLst>
                                  <p:childTnLst>
                                    <p:animScale>
                                      <p:cBhvr>
                                        <p:cTn id="17" dur="1000" fill="hold"/>
                                        <p:tgtEl>
                                          <p:spTgt spid="18434"/>
                                        </p:tgtEl>
                                      </p:cBhvr>
                                      <p:by x="65000" y="65000"/>
                                    </p:animScale>
                                  </p:childTnLst>
                                </p:cTn>
                              </p:par>
                            </p:childTnLst>
                          </p:cTn>
                        </p:par>
                        <p:par>
                          <p:cTn id="18" fill="hold">
                            <p:stCondLst>
                              <p:cond delay="2000"/>
                            </p:stCondLst>
                            <p:childTnLst>
                              <p:par>
                                <p:cTn id="19" presetID="35" presetClass="path" presetSubtype="0" accel="50000" decel="50000" fill="hold" nodeType="afterEffect">
                                  <p:stCondLst>
                                    <p:cond delay="0"/>
                                  </p:stCondLst>
                                  <p:childTnLst>
                                    <p:animMotion origin="layout" path="M 2.22222E-6 -2.96296E-6 L -0.25382 -0.4449 " pathEditMode="relative" rAng="0" ptsTypes="AA">
                                      <p:cBhvr>
                                        <p:cTn id="20" dur="2000" fill="hold"/>
                                        <p:tgtEl>
                                          <p:spTgt spid="18434"/>
                                        </p:tgtEl>
                                        <p:attrNameLst>
                                          <p:attrName>ppt_x</p:attrName>
                                          <p:attrName>ppt_y</p:attrName>
                                        </p:attrNameLst>
                                      </p:cBhvr>
                                      <p:rCtr x="-127" y="-222"/>
                                    </p:animMotion>
                                  </p:childTnLst>
                                </p:cTn>
                              </p:par>
                            </p:childTnLst>
                          </p:cTn>
                        </p:par>
                        <p:par>
                          <p:cTn id="21" fill="hold">
                            <p:stCondLst>
                              <p:cond delay="4000"/>
                            </p:stCondLst>
                            <p:childTnLst>
                              <p:par>
                                <p:cTn id="22" presetID="25" presetClass="entr" presetSubtype="0" fill="hold" nodeType="afterEffect">
                                  <p:stCondLst>
                                    <p:cond delay="0"/>
                                  </p:stCondLst>
                                  <p:childTnLst>
                                    <p:set>
                                      <p:cBhvr>
                                        <p:cTn id="23" dur="1" fill="hold">
                                          <p:stCondLst>
                                            <p:cond delay="0"/>
                                          </p:stCondLst>
                                        </p:cTn>
                                        <p:tgtEl>
                                          <p:spTgt spid="18433">
                                            <p:txEl>
                                              <p:pRg st="0" end="0"/>
                                            </p:txEl>
                                          </p:spTgt>
                                        </p:tgtEl>
                                        <p:attrNameLst>
                                          <p:attrName>style.visibility</p:attrName>
                                        </p:attrNameLst>
                                      </p:cBhvr>
                                      <p:to>
                                        <p:strVal val="visible"/>
                                      </p:to>
                                    </p:set>
                                    <p:anim calcmode="lin" valueType="num">
                                      <p:cBhvr>
                                        <p:cTn id="24" dur="500" decel="50000" fill="hold">
                                          <p:stCondLst>
                                            <p:cond delay="0"/>
                                          </p:stCondLst>
                                        </p:cTn>
                                        <p:tgtEl>
                                          <p:spTgt spid="18433">
                                            <p:txEl>
                                              <p:pRg st="0" end="0"/>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8433">
                                            <p:txEl>
                                              <p:pRg st="0" end="0"/>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8433">
                                            <p:txEl>
                                              <p:pRg st="0" end="0"/>
                                            </p:txEl>
                                          </p:spTgt>
                                        </p:tgtEl>
                                        <p:attrNameLst>
                                          <p:attrName>ppt_w</p:attrName>
                                        </p:attrNameLst>
                                      </p:cBhvr>
                                      <p:tavLst>
                                        <p:tav tm="0">
                                          <p:val>
                                            <p:strVal val="#ppt_w*.05"/>
                                          </p:val>
                                        </p:tav>
                                        <p:tav tm="100000">
                                          <p:val>
                                            <p:strVal val="#ppt_w"/>
                                          </p:val>
                                        </p:tav>
                                      </p:tavLst>
                                    </p:anim>
                                    <p:anim calcmode="lin" valueType="num">
                                      <p:cBhvr>
                                        <p:cTn id="27" dur="1000" fill="hold"/>
                                        <p:tgtEl>
                                          <p:spTgt spid="18433">
                                            <p:txEl>
                                              <p:pRg st="0" end="0"/>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8433">
                                            <p:txEl>
                                              <p:pRg st="0" end="0"/>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8433">
                                            <p:txEl>
                                              <p:pRg st="0" end="0"/>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8433">
                                            <p:txEl>
                                              <p:pRg st="0" end="0"/>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84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Блок-схема: типовой процесс 3"/>
          <p:cNvSpPr>
            <a:spLocks noChangeArrowheads="1"/>
          </p:cNvSpPr>
          <p:nvPr/>
        </p:nvSpPr>
        <p:spPr bwMode="auto">
          <a:xfrm>
            <a:off x="214282" y="2857496"/>
            <a:ext cx="3924300" cy="3857625"/>
          </a:xfrm>
          <a:prstGeom prst="wedgeRoundRectCallout">
            <a:avLst>
              <a:gd name="adj1" fmla="val 8292"/>
              <a:gd name="adj2" fmla="val -72222"/>
              <a:gd name="adj3" fmla="val 16667"/>
            </a:avLst>
          </a:prstGeom>
          <a:blipFill dpi="0" rotWithShape="1">
            <a:blip r:embed="rId2"/>
            <a:srcRect/>
            <a:tile tx="0" ty="0" sx="100000" sy="100000" flip="none" algn="tl"/>
          </a:blipFill>
          <a:ln w="25400" algn="ctr">
            <a:solidFill>
              <a:srgbClr val="BC6F23"/>
            </a:solidFill>
            <a:miter lim="800000"/>
            <a:headEnd/>
            <a:tailEnd/>
          </a:ln>
        </p:spPr>
        <p:txBody>
          <a:bodyPr anchor="ctr"/>
          <a:lstStyle/>
          <a:p>
            <a:pPr algn="ctr"/>
            <a:r>
              <a:rPr lang="ru-RU" sz="2400" b="1" dirty="0" smtClean="0">
                <a:solidFill>
                  <a:srgbClr val="15673E"/>
                </a:solidFill>
                <a:latin typeface="Times New Roman" pitchFamily="18" charset="0"/>
                <a:cs typeface="Times New Roman" pitchFamily="18" charset="0"/>
              </a:rPr>
              <a:t>Литературные способности</a:t>
            </a:r>
          </a:p>
          <a:p>
            <a:pPr algn="ctr"/>
            <a:r>
              <a:rPr lang="ru-RU" sz="2400" b="1" dirty="0" smtClean="0">
                <a:solidFill>
                  <a:srgbClr val="15673E"/>
                </a:solidFill>
                <a:latin typeface="Times New Roman" pitchFamily="18" charset="0"/>
                <a:cs typeface="Times New Roman" pitchFamily="18" charset="0"/>
              </a:rPr>
              <a:t>Навыки общения с людьми</a:t>
            </a:r>
          </a:p>
          <a:p>
            <a:pPr algn="ctr"/>
            <a:r>
              <a:rPr lang="ru-RU" sz="2400" b="1" dirty="0" smtClean="0">
                <a:solidFill>
                  <a:srgbClr val="15673E"/>
                </a:solidFill>
                <a:latin typeface="Times New Roman" pitchFamily="18" charset="0"/>
                <a:cs typeface="Times New Roman" pitchFamily="18" charset="0"/>
              </a:rPr>
              <a:t>Умение слушать собеседника</a:t>
            </a:r>
          </a:p>
          <a:p>
            <a:pPr algn="ctr"/>
            <a:r>
              <a:rPr lang="ru-RU" sz="2400" b="1" dirty="0" smtClean="0">
                <a:solidFill>
                  <a:srgbClr val="15673E"/>
                </a:solidFill>
                <a:latin typeface="Times New Roman" pitchFamily="18" charset="0"/>
                <a:cs typeface="Times New Roman" pitchFamily="18" charset="0"/>
              </a:rPr>
              <a:t>Умение грамотно задавать вопросы</a:t>
            </a:r>
          </a:p>
          <a:p>
            <a:pPr algn="ctr"/>
            <a:r>
              <a:rPr lang="ru-RU" sz="2400" b="1" dirty="0" smtClean="0">
                <a:solidFill>
                  <a:srgbClr val="15673E"/>
                </a:solidFill>
                <a:latin typeface="Times New Roman" pitchFamily="18" charset="0"/>
                <a:cs typeface="Times New Roman" pitchFamily="18" charset="0"/>
              </a:rPr>
              <a:t>Творческое мышление</a:t>
            </a:r>
            <a:r>
              <a:rPr lang="ru-RU" sz="2400" dirty="0" smtClean="0">
                <a:solidFill>
                  <a:srgbClr val="FFFFFF"/>
                </a:solidFill>
              </a:rPr>
              <a:t>.</a:t>
            </a:r>
            <a:r>
              <a:rPr lang="ru-RU" dirty="0" smtClean="0">
                <a:solidFill>
                  <a:srgbClr val="FFFFFF"/>
                </a:solidFill>
              </a:rPr>
              <a:t> </a:t>
            </a:r>
            <a:endParaRPr lang="ru-RU" dirty="0">
              <a:solidFill>
                <a:srgbClr val="FFFFFF"/>
              </a:solidFill>
            </a:endParaRPr>
          </a:p>
        </p:txBody>
      </p:sp>
      <p:sp>
        <p:nvSpPr>
          <p:cNvPr id="22530" name="Блок-схема: типовой процесс 4"/>
          <p:cNvSpPr>
            <a:spLocks noChangeArrowheads="1"/>
          </p:cNvSpPr>
          <p:nvPr/>
        </p:nvSpPr>
        <p:spPr bwMode="auto">
          <a:xfrm>
            <a:off x="4357686" y="2857496"/>
            <a:ext cx="3571900" cy="3857625"/>
          </a:xfrm>
          <a:prstGeom prst="wedgeRoundRectCallout">
            <a:avLst>
              <a:gd name="adj1" fmla="val -54653"/>
              <a:gd name="adj2" fmla="val -73088"/>
              <a:gd name="adj3" fmla="val 16667"/>
            </a:avLst>
          </a:prstGeom>
          <a:blipFill dpi="0" rotWithShape="1">
            <a:blip r:embed="rId2"/>
            <a:srcRect/>
            <a:tile tx="0" ty="0" sx="100000" sy="100000" flip="none" algn="tl"/>
          </a:blipFill>
          <a:ln w="25400" algn="ctr">
            <a:solidFill>
              <a:srgbClr val="BC6F23"/>
            </a:solidFill>
            <a:miter lim="800000"/>
            <a:headEnd/>
            <a:tailEnd/>
          </a:ln>
        </p:spPr>
        <p:txBody>
          <a:bodyPr anchor="ctr"/>
          <a:lstStyle/>
          <a:p>
            <a:pPr algn="ctr"/>
            <a:r>
              <a:rPr lang="ru-RU" sz="2400" b="1" dirty="0" smtClean="0">
                <a:solidFill>
                  <a:srgbClr val="15673E"/>
                </a:solidFill>
                <a:latin typeface="Times New Roman" pitchFamily="18" charset="0"/>
                <a:cs typeface="Times New Roman" pitchFamily="18" charset="0"/>
              </a:rPr>
              <a:t>Объективность Интерес и уважение к человеку</a:t>
            </a:r>
          </a:p>
          <a:p>
            <a:pPr algn="ctr"/>
            <a:r>
              <a:rPr lang="ru-RU" sz="2400" b="1" dirty="0" smtClean="0">
                <a:solidFill>
                  <a:srgbClr val="15673E"/>
                </a:solidFill>
                <a:latin typeface="Times New Roman" pitchFamily="18" charset="0"/>
                <a:cs typeface="Times New Roman" pitchFamily="18" charset="0"/>
              </a:rPr>
              <a:t>Находчивость</a:t>
            </a:r>
          </a:p>
          <a:p>
            <a:pPr algn="ctr"/>
            <a:r>
              <a:rPr lang="ru-RU" sz="2400" b="1" dirty="0" smtClean="0">
                <a:solidFill>
                  <a:srgbClr val="15673E"/>
                </a:solidFill>
                <a:latin typeface="Times New Roman" pitchFamily="18" charset="0"/>
                <a:cs typeface="Times New Roman" pitchFamily="18" charset="0"/>
              </a:rPr>
              <a:t>Любознательность</a:t>
            </a:r>
          </a:p>
          <a:p>
            <a:pPr algn="ctr"/>
            <a:r>
              <a:rPr lang="ru-RU" sz="2400" b="1" dirty="0" smtClean="0">
                <a:solidFill>
                  <a:srgbClr val="15673E"/>
                </a:solidFill>
                <a:latin typeface="Times New Roman" pitchFamily="18" charset="0"/>
                <a:cs typeface="Times New Roman" pitchFamily="18" charset="0"/>
              </a:rPr>
              <a:t>Вежливость</a:t>
            </a:r>
          </a:p>
          <a:p>
            <a:pPr algn="ctr"/>
            <a:r>
              <a:rPr lang="ru-RU" sz="2400" b="1" dirty="0" smtClean="0">
                <a:solidFill>
                  <a:srgbClr val="15673E"/>
                </a:solidFill>
                <a:latin typeface="Times New Roman" pitchFamily="18" charset="0"/>
                <a:cs typeface="Times New Roman" pitchFamily="18" charset="0"/>
              </a:rPr>
              <a:t>Терпимость</a:t>
            </a:r>
          </a:p>
          <a:p>
            <a:pPr algn="ctr"/>
            <a:r>
              <a:rPr lang="ru-RU" sz="2400" b="1" dirty="0" smtClean="0">
                <a:solidFill>
                  <a:srgbClr val="15673E"/>
                </a:solidFill>
                <a:latin typeface="Times New Roman" pitchFamily="18" charset="0"/>
                <a:cs typeface="Times New Roman" pitchFamily="18" charset="0"/>
              </a:rPr>
              <a:t>Наблюдательность</a:t>
            </a:r>
            <a:endParaRPr lang="ru-RU" sz="2400" b="1" dirty="0">
              <a:solidFill>
                <a:srgbClr val="15673E"/>
              </a:solidFill>
              <a:latin typeface="Times New Roman" pitchFamily="18" charset="0"/>
              <a:cs typeface="Times New Roman" pitchFamily="18" charset="0"/>
            </a:endParaRPr>
          </a:p>
        </p:txBody>
      </p:sp>
      <p:sp>
        <p:nvSpPr>
          <p:cNvPr id="2050" name="WordArt 2" descr="Бумажный пакет"/>
          <p:cNvSpPr>
            <a:spLocks noChangeArrowheads="1" noChangeShapeType="1" noTextEdit="1"/>
          </p:cNvSpPr>
          <p:nvPr/>
        </p:nvSpPr>
        <p:spPr bwMode="auto">
          <a:xfrm>
            <a:off x="142844" y="142852"/>
            <a:ext cx="6858047" cy="2571768"/>
          </a:xfrm>
          <a:prstGeom prst="rect">
            <a:avLst/>
          </a:prstGeom>
        </p:spPr>
        <p:txBody>
          <a:bodyPr wrap="none" fromWordArt="1">
            <a:prstTxWarp prst="textCascadeUp">
              <a:avLst>
                <a:gd name="adj" fmla="val 44444"/>
              </a:avLst>
            </a:prstTxWarp>
            <a:scene3d>
              <a:camera prst="legacyPerspectiveTopLeft">
                <a:rot lat="0" lon="20519999" rev="0"/>
              </a:camera>
              <a:lightRig rig="legacyHarsh3" dir="r"/>
            </a:scene3d>
            <a:sp3d extrusionH="430200" prstMaterial="legacyMatte">
              <a:extrusionClr>
                <a:srgbClr val="006600"/>
              </a:extrusionClr>
            </a:sp3d>
          </a:bodyPr>
          <a:lstStyle/>
          <a:p>
            <a:pPr algn="ctr" rtl="0"/>
            <a:r>
              <a:rPr lang="ru-RU" sz="3600" kern="10" spc="0" dirty="0" smtClean="0">
                <a:ln w="9525">
                  <a:round/>
                  <a:headEnd/>
                  <a:tailEnd/>
                </a:ln>
                <a:blipFill dpi="0" rotWithShape="0">
                  <a:blip r:embed="rId3"/>
                  <a:srcRect/>
                  <a:tile tx="0" ty="0" sx="100000" sy="100000" flip="none" algn="tl"/>
                </a:blipFill>
                <a:effectLst/>
                <a:latin typeface="Arial Black"/>
              </a:rPr>
              <a:t>Качества которыми</a:t>
            </a:r>
          </a:p>
          <a:p>
            <a:pPr algn="ctr" rtl="0"/>
            <a:r>
              <a:rPr lang="ru-RU" sz="3600" kern="10" spc="0" dirty="0" smtClean="0">
                <a:ln w="9525">
                  <a:round/>
                  <a:headEnd/>
                  <a:tailEnd/>
                </a:ln>
                <a:blipFill dpi="0" rotWithShape="0">
                  <a:blip r:embed="rId3"/>
                  <a:srcRect/>
                  <a:tile tx="0" ty="0" sx="100000" sy="100000" flip="none" algn="tl"/>
                </a:blipFill>
                <a:effectLst/>
                <a:latin typeface="Arial Black"/>
              </a:rPr>
              <a:t>должен обладать</a:t>
            </a:r>
          </a:p>
          <a:p>
            <a:pPr algn="ctr" rtl="0"/>
            <a:r>
              <a:rPr lang="ru-RU" sz="3600" kern="10" spc="0" dirty="0" smtClean="0">
                <a:ln w="9525">
                  <a:round/>
                  <a:headEnd/>
                  <a:tailEnd/>
                </a:ln>
                <a:blipFill dpi="0" rotWithShape="0">
                  <a:blip r:embed="rId3"/>
                  <a:srcRect/>
                  <a:tile tx="0" ty="0" sx="100000" sy="100000" flip="none" algn="tl"/>
                </a:blipFill>
                <a:effectLst/>
                <a:latin typeface="Arial Black"/>
              </a:rPr>
              <a:t>будущий журналист</a:t>
            </a:r>
            <a:endParaRPr lang="ru-RU" sz="3600" kern="10" spc="0" dirty="0">
              <a:ln w="9525">
                <a:round/>
                <a:headEnd/>
                <a:tailEnd/>
              </a:ln>
              <a:blipFill dpi="0" rotWithShape="0">
                <a:blip r:embed="rId3"/>
                <a:srcRect/>
                <a:tile tx="0" ty="0" sx="100000" sy="100000" flip="none" algn="tl"/>
              </a:blipFill>
              <a:effectLst/>
              <a:latin typeface="Arial Black"/>
            </a:endParaRPr>
          </a:p>
        </p:txBody>
      </p:sp>
      <p:pic>
        <p:nvPicPr>
          <p:cNvPr id="2051" name="Picture 3" descr="C:\Documents and Settings\Admin\Мои документы\Мои рисунки\i.jpg"/>
          <p:cNvPicPr>
            <a:picLocks noChangeAspect="1" noChangeArrowheads="1"/>
          </p:cNvPicPr>
          <p:nvPr/>
        </p:nvPicPr>
        <p:blipFill>
          <a:blip r:embed="rId4"/>
          <a:srcRect/>
          <a:stretch>
            <a:fillRect/>
          </a:stretch>
        </p:blipFill>
        <p:spPr bwMode="auto">
          <a:xfrm>
            <a:off x="5929322" y="214290"/>
            <a:ext cx="3214678" cy="3071834"/>
          </a:xfrm>
          <a:prstGeom prst="rect">
            <a:avLst/>
          </a:prstGeom>
          <a:noFill/>
        </p:spPr>
      </p:pic>
    </p:spTree>
  </p:cSld>
  <p:clrMapOvr>
    <a:masterClrMapping/>
  </p:clrMapOvr>
  <p:transition spd="med" advTm="22625">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2529"/>
                                        </p:tgtEl>
                                        <p:attrNameLst>
                                          <p:attrName>style.visibility</p:attrName>
                                        </p:attrNameLst>
                                      </p:cBhvr>
                                      <p:to>
                                        <p:strVal val="visible"/>
                                      </p:to>
                                    </p:set>
                                    <p:anim calcmode="lin" valueType="num">
                                      <p:cBhvr>
                                        <p:cTn id="7" dur="1000" fill="hold"/>
                                        <p:tgtEl>
                                          <p:spTgt spid="22529"/>
                                        </p:tgtEl>
                                        <p:attrNameLst>
                                          <p:attrName>ppt_x</p:attrName>
                                        </p:attrNameLst>
                                      </p:cBhvr>
                                      <p:tavLst>
                                        <p:tav tm="0">
                                          <p:val>
                                            <p:strVal val="#ppt_x-.2"/>
                                          </p:val>
                                        </p:tav>
                                        <p:tav tm="100000">
                                          <p:val>
                                            <p:strVal val="#ppt_x"/>
                                          </p:val>
                                        </p:tav>
                                      </p:tavLst>
                                    </p:anim>
                                    <p:anim calcmode="lin" valueType="num">
                                      <p:cBhvr>
                                        <p:cTn id="8" dur="1000" fill="hold"/>
                                        <p:tgtEl>
                                          <p:spTgt spid="22529"/>
                                        </p:tgtEl>
                                        <p:attrNameLst>
                                          <p:attrName>ppt_y</p:attrName>
                                        </p:attrNameLst>
                                      </p:cBhvr>
                                      <p:tavLst>
                                        <p:tav tm="0">
                                          <p:val>
                                            <p:strVal val="#ppt_y"/>
                                          </p:val>
                                        </p:tav>
                                        <p:tav tm="100000">
                                          <p:val>
                                            <p:strVal val="#ppt_y"/>
                                          </p:val>
                                        </p:tav>
                                      </p:tavLst>
                                    </p:anim>
                                    <p:animEffect transition="in" filter="wipe(right)" prLst="gradientSize: 0.1">
                                      <p:cBhvr>
                                        <p:cTn id="9" dur="1000"/>
                                        <p:tgtEl>
                                          <p:spTgt spid="22529"/>
                                        </p:tgtEl>
                                      </p:cBhvr>
                                    </p:animEffect>
                                  </p:childTnLst>
                                </p:cTn>
                              </p:par>
                            </p:childTnLst>
                          </p:cTn>
                        </p:par>
                        <p:par>
                          <p:cTn id="10" fill="hold">
                            <p:stCondLst>
                              <p:cond delay="1000"/>
                            </p:stCondLst>
                            <p:childTnLst>
                              <p:par>
                                <p:cTn id="11" presetID="29" presetClass="entr" presetSubtype="0" fill="hold" grpId="0" nodeType="afterEffect">
                                  <p:stCondLst>
                                    <p:cond delay="0"/>
                                  </p:stCondLst>
                                  <p:childTnLst>
                                    <p:set>
                                      <p:cBhvr>
                                        <p:cTn id="12" dur="1" fill="hold">
                                          <p:stCondLst>
                                            <p:cond delay="0"/>
                                          </p:stCondLst>
                                        </p:cTn>
                                        <p:tgtEl>
                                          <p:spTgt spid="22530"/>
                                        </p:tgtEl>
                                        <p:attrNameLst>
                                          <p:attrName>style.visibility</p:attrName>
                                        </p:attrNameLst>
                                      </p:cBhvr>
                                      <p:to>
                                        <p:strVal val="visible"/>
                                      </p:to>
                                    </p:set>
                                    <p:anim calcmode="lin" valueType="num">
                                      <p:cBhvr>
                                        <p:cTn id="13" dur="1000" fill="hold"/>
                                        <p:tgtEl>
                                          <p:spTgt spid="22530"/>
                                        </p:tgtEl>
                                        <p:attrNameLst>
                                          <p:attrName>ppt_x</p:attrName>
                                        </p:attrNameLst>
                                      </p:cBhvr>
                                      <p:tavLst>
                                        <p:tav tm="0">
                                          <p:val>
                                            <p:strVal val="#ppt_x-.2"/>
                                          </p:val>
                                        </p:tav>
                                        <p:tav tm="100000">
                                          <p:val>
                                            <p:strVal val="#ppt_x"/>
                                          </p:val>
                                        </p:tav>
                                      </p:tavLst>
                                    </p:anim>
                                    <p:anim calcmode="lin" valueType="num">
                                      <p:cBhvr>
                                        <p:cTn id="14" dur="1000" fill="hold"/>
                                        <p:tgtEl>
                                          <p:spTgt spid="22530"/>
                                        </p:tgtEl>
                                        <p:attrNameLst>
                                          <p:attrName>ppt_y</p:attrName>
                                        </p:attrNameLst>
                                      </p:cBhvr>
                                      <p:tavLst>
                                        <p:tav tm="0">
                                          <p:val>
                                            <p:strVal val="#ppt_y"/>
                                          </p:val>
                                        </p:tav>
                                        <p:tav tm="100000">
                                          <p:val>
                                            <p:strVal val="#ppt_y"/>
                                          </p:val>
                                        </p:tav>
                                      </p:tavLst>
                                    </p:anim>
                                    <p:animEffect transition="in" filter="wipe(right)" prLst="gradientSize: 0.1">
                                      <p:cBhvr>
                                        <p:cTn id="15" dur="1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animBg="1"/>
      <p:bldP spid="2253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179388" y="1989138"/>
            <a:ext cx="8964612" cy="4679950"/>
          </a:xfrm>
        </p:spPr>
        <p:txBody>
          <a:bodyPr/>
          <a:lstStyle/>
          <a:p>
            <a:pPr>
              <a:lnSpc>
                <a:spcPct val="80000"/>
              </a:lnSpc>
              <a:buFontTx/>
              <a:buNone/>
              <a:defRPr/>
            </a:pPr>
            <a:r>
              <a:rPr lang="ru-RU" sz="2000" dirty="0" err="1" smtClean="0"/>
              <a:t>Вввв</a:t>
            </a:r>
            <a:r>
              <a:rPr lang="ru-RU" sz="2000" dirty="0" smtClean="0"/>
              <a:t>               Елена </a:t>
            </a:r>
            <a:r>
              <a:rPr lang="ru-RU" sz="2000" dirty="0" err="1" smtClean="0"/>
              <a:t>Вартанова</a:t>
            </a:r>
            <a:r>
              <a:rPr lang="ru-RU" sz="2000" dirty="0" smtClean="0"/>
              <a:t>                             Анастасия </a:t>
            </a:r>
            <a:r>
              <a:rPr lang="ru-RU" sz="2000" dirty="0" err="1" smtClean="0"/>
              <a:t>Чернобровина</a:t>
            </a:r>
            <a:r>
              <a:rPr lang="ru-RU" sz="2000" dirty="0" smtClean="0"/>
              <a:t>                                    </a:t>
            </a:r>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r>
              <a:rPr lang="ru-RU" sz="2000" dirty="0" smtClean="0"/>
              <a:t>                                                                 </a:t>
            </a:r>
          </a:p>
          <a:p>
            <a:pPr>
              <a:lnSpc>
                <a:spcPct val="80000"/>
              </a:lnSpc>
              <a:buFontTx/>
              <a:buNone/>
              <a:defRPr/>
            </a:pPr>
            <a:r>
              <a:rPr lang="ru-RU" sz="2000" dirty="0" smtClean="0"/>
              <a:t>                                                                  </a:t>
            </a:r>
          </a:p>
          <a:p>
            <a:pPr>
              <a:lnSpc>
                <a:spcPct val="80000"/>
              </a:lnSpc>
              <a:buFontTx/>
              <a:buNone/>
              <a:defRPr/>
            </a:pPr>
            <a:endParaRPr lang="ru-RU" sz="2000" dirty="0" smtClean="0"/>
          </a:p>
          <a:p>
            <a:pPr>
              <a:lnSpc>
                <a:spcPct val="80000"/>
              </a:lnSpc>
              <a:buFontTx/>
              <a:buNone/>
              <a:defRPr/>
            </a:pPr>
            <a:r>
              <a:rPr lang="ru-RU" sz="2000" dirty="0" smtClean="0"/>
              <a:t>                       Леонид Парфёнов                            Ирина Петровская</a:t>
            </a:r>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r>
              <a:rPr lang="ru-RU" sz="2000" dirty="0" smtClean="0"/>
              <a:t>                        Артём Боровик                                  Алексей Венедиктов</a:t>
            </a:r>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endParaRPr lang="ru-RU" sz="2000" dirty="0" smtClean="0"/>
          </a:p>
          <a:p>
            <a:pPr>
              <a:lnSpc>
                <a:spcPct val="80000"/>
              </a:lnSpc>
              <a:buFontTx/>
              <a:buNone/>
              <a:defRPr/>
            </a:pPr>
            <a:r>
              <a:rPr lang="ru-RU" sz="2000" dirty="0" smtClean="0"/>
              <a:t>                        </a:t>
            </a:r>
          </a:p>
          <a:p>
            <a:pPr>
              <a:lnSpc>
                <a:spcPct val="80000"/>
              </a:lnSpc>
              <a:buFontTx/>
              <a:buNone/>
              <a:defRPr/>
            </a:pPr>
            <a:endParaRPr lang="ru-RU" sz="2000" dirty="0" smtClean="0"/>
          </a:p>
        </p:txBody>
      </p:sp>
      <p:sp>
        <p:nvSpPr>
          <p:cNvPr id="45060" name="WordArt 4" descr="Бумажный пакет"/>
          <p:cNvSpPr>
            <a:spLocks noChangeArrowheads="1" noChangeShapeType="1" noTextEdit="1"/>
          </p:cNvSpPr>
          <p:nvPr/>
        </p:nvSpPr>
        <p:spPr bwMode="auto">
          <a:xfrm>
            <a:off x="0" y="1"/>
            <a:ext cx="5143504" cy="1643049"/>
          </a:xfrm>
          <a:prstGeom prst="rect">
            <a:avLst/>
          </a:prstGeom>
        </p:spPr>
        <p:txBody>
          <a:bodyPr wrap="none" fromWordArt="1">
            <a:prstTxWarp prst="textCascadeUp">
              <a:avLst>
                <a:gd name="adj" fmla="val 90120"/>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dirty="0" smtClean="0">
                <a:ln w="9525">
                  <a:round/>
                  <a:headEnd/>
                  <a:tailEnd/>
                </a:ln>
                <a:blipFill dpi="0" rotWithShape="0">
                  <a:blip r:embed="rId2"/>
                  <a:srcRect/>
                  <a:tile tx="0" ty="0" sx="100000" sy="100000" flip="none" algn="tl"/>
                </a:blipFill>
                <a:latin typeface="Times New Roman"/>
                <a:cs typeface="Times New Roman"/>
              </a:rPr>
              <a:t>Известные журналисты</a:t>
            </a:r>
          </a:p>
          <a:p>
            <a:pPr algn="ctr"/>
            <a:r>
              <a:rPr lang="ru-RU" sz="3600" b="1" kern="10" dirty="0" smtClean="0">
                <a:ln w="9525">
                  <a:round/>
                  <a:headEnd/>
                  <a:tailEnd/>
                </a:ln>
                <a:blipFill dpi="0" rotWithShape="0">
                  <a:blip r:embed="rId2"/>
                  <a:srcRect/>
                  <a:tile tx="0" ty="0" sx="100000" sy="100000" flip="none" algn="tl"/>
                </a:blipFill>
                <a:latin typeface="Times New Roman"/>
                <a:cs typeface="Times New Roman"/>
              </a:rPr>
              <a:t> нашего времени</a:t>
            </a:r>
            <a:endParaRPr lang="ru-RU" sz="3600" b="1" kern="10" dirty="0">
              <a:ln w="9525">
                <a:round/>
                <a:headEnd/>
                <a:tailEnd/>
              </a:ln>
              <a:blipFill dpi="0" rotWithShape="0">
                <a:blip r:embed="rId2"/>
                <a:srcRect/>
                <a:tile tx="0" ty="0" sx="100000" sy="100000" flip="none" algn="tl"/>
              </a:blipFill>
              <a:latin typeface="Times New Roman"/>
              <a:cs typeface="Times New Roman"/>
            </a:endParaRPr>
          </a:p>
        </p:txBody>
      </p:sp>
      <p:pic>
        <p:nvPicPr>
          <p:cNvPr id="45063" name="Picture 7"/>
          <p:cNvPicPr>
            <a:picLocks noChangeAspect="1" noChangeArrowheads="1"/>
          </p:cNvPicPr>
          <p:nvPr/>
        </p:nvPicPr>
        <p:blipFill>
          <a:blip r:embed="rId3"/>
          <a:srcRect/>
          <a:stretch>
            <a:fillRect/>
          </a:stretch>
        </p:blipFill>
        <p:spPr bwMode="auto">
          <a:xfrm>
            <a:off x="5148263" y="0"/>
            <a:ext cx="1804987" cy="1357313"/>
          </a:xfrm>
          <a:prstGeom prst="rect">
            <a:avLst/>
          </a:prstGeom>
          <a:noFill/>
          <a:ln w="9525">
            <a:noFill/>
            <a:miter lim="800000"/>
            <a:headEnd/>
            <a:tailEnd/>
          </a:ln>
        </p:spPr>
      </p:pic>
      <p:pic>
        <p:nvPicPr>
          <p:cNvPr id="45064" name="Picture 8"/>
          <p:cNvPicPr>
            <a:picLocks noChangeAspect="1" noChangeArrowheads="1"/>
          </p:cNvPicPr>
          <p:nvPr/>
        </p:nvPicPr>
        <p:blipFill>
          <a:blip r:embed="rId4"/>
          <a:srcRect/>
          <a:stretch>
            <a:fillRect/>
          </a:stretch>
        </p:blipFill>
        <p:spPr bwMode="auto">
          <a:xfrm>
            <a:off x="7164388" y="0"/>
            <a:ext cx="1763712" cy="1349375"/>
          </a:xfrm>
          <a:prstGeom prst="rect">
            <a:avLst/>
          </a:prstGeom>
          <a:noFill/>
          <a:ln w="9525">
            <a:noFill/>
            <a:miter lim="800000"/>
            <a:headEnd/>
            <a:tailEnd/>
          </a:ln>
        </p:spPr>
      </p:pic>
      <p:pic>
        <p:nvPicPr>
          <p:cNvPr id="8" name="Рисунок 7" descr="http://tasstelecom.ru/admin/data/8/0/Vartanova_Elena_Leonidovna,_dekan_fakulteta_zhurnalistiki_MGU.jpg">
            <a:hlinkClick r:id="rId5" tgtFrame="_blank"/>
          </p:cNvPr>
          <p:cNvPicPr/>
          <p:nvPr/>
        </p:nvPicPr>
        <p:blipFill>
          <a:blip r:embed="rId6" cstate="print"/>
          <a:srcRect/>
          <a:stretch>
            <a:fillRect/>
          </a:stretch>
        </p:blipFill>
        <p:spPr bwMode="auto">
          <a:xfrm>
            <a:off x="0" y="1643050"/>
            <a:ext cx="1857388" cy="1714512"/>
          </a:xfrm>
          <a:prstGeom prst="rect">
            <a:avLst/>
          </a:prstGeom>
          <a:noFill/>
          <a:ln w="9525">
            <a:noFill/>
            <a:miter lim="800000"/>
            <a:headEnd/>
            <a:tailEnd/>
          </a:ln>
        </p:spPr>
      </p:pic>
      <p:pic>
        <p:nvPicPr>
          <p:cNvPr id="9" name="i-main-pic" descr="Картинка 188 из 96176">
            <a:hlinkClick r:id="rId7" tgtFrame="_blank"/>
          </p:cNvPr>
          <p:cNvPicPr/>
          <p:nvPr/>
        </p:nvPicPr>
        <p:blipFill>
          <a:blip r:embed="rId8"/>
          <a:srcRect/>
          <a:stretch>
            <a:fillRect/>
          </a:stretch>
        </p:blipFill>
        <p:spPr bwMode="auto">
          <a:xfrm>
            <a:off x="0" y="3357562"/>
            <a:ext cx="1857388" cy="1714512"/>
          </a:xfrm>
          <a:prstGeom prst="rect">
            <a:avLst/>
          </a:prstGeom>
          <a:noFill/>
          <a:ln w="9525">
            <a:noFill/>
            <a:miter lim="800000"/>
            <a:headEnd/>
            <a:tailEnd/>
          </a:ln>
        </p:spPr>
      </p:pic>
      <p:pic>
        <p:nvPicPr>
          <p:cNvPr id="10" name="i-main-pic" descr="Картинка 240 из 96175">
            <a:hlinkClick r:id="rId9" tgtFrame="_blank"/>
          </p:cNvPr>
          <p:cNvPicPr/>
          <p:nvPr/>
        </p:nvPicPr>
        <p:blipFill>
          <a:blip r:embed="rId10"/>
          <a:srcRect/>
          <a:stretch>
            <a:fillRect/>
          </a:stretch>
        </p:blipFill>
        <p:spPr bwMode="auto">
          <a:xfrm>
            <a:off x="0" y="5072074"/>
            <a:ext cx="1857356" cy="1785926"/>
          </a:xfrm>
          <a:prstGeom prst="rect">
            <a:avLst/>
          </a:prstGeom>
          <a:noFill/>
          <a:ln w="9525">
            <a:noFill/>
            <a:miter lim="800000"/>
            <a:headEnd/>
            <a:tailEnd/>
          </a:ln>
        </p:spPr>
      </p:pic>
      <p:pic>
        <p:nvPicPr>
          <p:cNvPr id="11" name="i-main-pic" descr="Картинка 353 из 96175">
            <a:hlinkClick r:id="rId11" tgtFrame="_blank"/>
          </p:cNvPr>
          <p:cNvPicPr/>
          <p:nvPr/>
        </p:nvPicPr>
        <p:blipFill>
          <a:blip r:embed="rId12"/>
          <a:srcRect/>
          <a:stretch>
            <a:fillRect/>
          </a:stretch>
        </p:blipFill>
        <p:spPr bwMode="auto">
          <a:xfrm>
            <a:off x="4143372" y="1643050"/>
            <a:ext cx="1785950" cy="1643074"/>
          </a:xfrm>
          <a:prstGeom prst="rect">
            <a:avLst/>
          </a:prstGeom>
          <a:noFill/>
          <a:ln w="9525">
            <a:noFill/>
            <a:miter lim="800000"/>
            <a:headEnd/>
            <a:tailEnd/>
          </a:ln>
        </p:spPr>
      </p:pic>
      <p:pic>
        <p:nvPicPr>
          <p:cNvPr id="12" name="Рисунок 11" descr="Наталья Синдеева"/>
          <p:cNvPicPr/>
          <p:nvPr/>
        </p:nvPicPr>
        <p:blipFill>
          <a:blip r:embed="rId13"/>
          <a:srcRect/>
          <a:stretch>
            <a:fillRect/>
          </a:stretch>
        </p:blipFill>
        <p:spPr bwMode="auto">
          <a:xfrm>
            <a:off x="4143372" y="3286124"/>
            <a:ext cx="1785950" cy="1785950"/>
          </a:xfrm>
          <a:prstGeom prst="rect">
            <a:avLst/>
          </a:prstGeom>
          <a:noFill/>
          <a:ln w="9525">
            <a:noFill/>
            <a:miter lim="800000"/>
            <a:headEnd/>
            <a:tailEnd/>
          </a:ln>
        </p:spPr>
      </p:pic>
      <p:pic>
        <p:nvPicPr>
          <p:cNvPr id="13" name="i-main-pic" descr="Картинка 547 из 96175">
            <a:hlinkClick r:id="rId14" tgtFrame="_blank"/>
          </p:cNvPr>
          <p:cNvPicPr/>
          <p:nvPr/>
        </p:nvPicPr>
        <p:blipFill>
          <a:blip r:embed="rId15" cstate="print"/>
          <a:srcRect/>
          <a:stretch>
            <a:fillRect/>
          </a:stretch>
        </p:blipFill>
        <p:spPr bwMode="auto">
          <a:xfrm>
            <a:off x="4143373" y="5000636"/>
            <a:ext cx="1857388" cy="1857364"/>
          </a:xfrm>
          <a:prstGeom prst="rect">
            <a:avLst/>
          </a:prstGeom>
          <a:noFill/>
          <a:ln w="9525">
            <a:noFill/>
            <a:miter lim="800000"/>
            <a:headEnd/>
            <a:tailEnd/>
          </a:ln>
        </p:spPr>
      </p:pic>
    </p:spTree>
  </p:cSld>
  <p:clrMapOvr>
    <a:masterClrMapping/>
  </p:clrMapOvr>
  <p:transition spd="med" advTm="13829">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5060"/>
                                        </p:tgtEl>
                                        <p:attrNameLst>
                                          <p:attrName>style.visibility</p:attrName>
                                        </p:attrNameLst>
                                      </p:cBhvr>
                                      <p:to>
                                        <p:strVal val="visible"/>
                                      </p:to>
                                    </p:set>
                                    <p:anim calcmode="lin" valueType="num">
                                      <p:cBhvr>
                                        <p:cTn id="7" dur="500" decel="50000" fill="hold">
                                          <p:stCondLst>
                                            <p:cond delay="0"/>
                                          </p:stCondLst>
                                        </p:cTn>
                                        <p:tgtEl>
                                          <p:spTgt spid="4506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506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5060"/>
                                        </p:tgtEl>
                                        <p:attrNameLst>
                                          <p:attrName>ppt_w</p:attrName>
                                        </p:attrNameLst>
                                      </p:cBhvr>
                                      <p:tavLst>
                                        <p:tav tm="0">
                                          <p:val>
                                            <p:strVal val="#ppt_w*.05"/>
                                          </p:val>
                                        </p:tav>
                                        <p:tav tm="100000">
                                          <p:val>
                                            <p:strVal val="#ppt_w"/>
                                          </p:val>
                                        </p:tav>
                                      </p:tavLst>
                                    </p:anim>
                                    <p:anim calcmode="lin" valueType="num">
                                      <p:cBhvr>
                                        <p:cTn id="10" dur="1000" fill="hold"/>
                                        <p:tgtEl>
                                          <p:spTgt spid="4506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506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506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506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5060"/>
                                        </p:tgtEl>
                                      </p:cBhvr>
                                    </p:animEffect>
                                  </p:childTnLst>
                                </p:cTn>
                              </p:par>
                            </p:childTnLst>
                          </p:cTn>
                        </p:par>
                        <p:par>
                          <p:cTn id="15" fill="hold">
                            <p:stCondLst>
                              <p:cond delay="1000"/>
                            </p:stCondLst>
                            <p:childTnLst>
                              <p:par>
                                <p:cTn id="16" presetID="31" presetClass="entr" presetSubtype="0" fill="hold" nodeType="afterEffect">
                                  <p:stCondLst>
                                    <p:cond delay="0"/>
                                  </p:stCondLst>
                                  <p:iterate type="lt">
                                    <p:tmPct val="5000"/>
                                  </p:iterate>
                                  <p:childTnLst>
                                    <p:set>
                                      <p:cBhvr>
                                        <p:cTn id="17" dur="1" fill="hold">
                                          <p:stCondLst>
                                            <p:cond delay="0"/>
                                          </p:stCondLst>
                                        </p:cTn>
                                        <p:tgtEl>
                                          <p:spTgt spid="45063"/>
                                        </p:tgtEl>
                                        <p:attrNameLst>
                                          <p:attrName>style.visibility</p:attrName>
                                        </p:attrNameLst>
                                      </p:cBhvr>
                                      <p:to>
                                        <p:strVal val="visible"/>
                                      </p:to>
                                    </p:set>
                                    <p:anim calcmode="lin" valueType="num">
                                      <p:cBhvr>
                                        <p:cTn id="18" dur="1000" fill="hold"/>
                                        <p:tgtEl>
                                          <p:spTgt spid="45063"/>
                                        </p:tgtEl>
                                        <p:attrNameLst>
                                          <p:attrName>ppt_w</p:attrName>
                                        </p:attrNameLst>
                                      </p:cBhvr>
                                      <p:tavLst>
                                        <p:tav tm="0">
                                          <p:val>
                                            <p:fltVal val="0"/>
                                          </p:val>
                                        </p:tav>
                                        <p:tav tm="100000">
                                          <p:val>
                                            <p:strVal val="#ppt_w"/>
                                          </p:val>
                                        </p:tav>
                                      </p:tavLst>
                                    </p:anim>
                                    <p:anim calcmode="lin" valueType="num">
                                      <p:cBhvr>
                                        <p:cTn id="19" dur="1000" fill="hold"/>
                                        <p:tgtEl>
                                          <p:spTgt spid="45063"/>
                                        </p:tgtEl>
                                        <p:attrNameLst>
                                          <p:attrName>ppt_h</p:attrName>
                                        </p:attrNameLst>
                                      </p:cBhvr>
                                      <p:tavLst>
                                        <p:tav tm="0">
                                          <p:val>
                                            <p:fltVal val="0"/>
                                          </p:val>
                                        </p:tav>
                                        <p:tav tm="100000">
                                          <p:val>
                                            <p:strVal val="#ppt_h"/>
                                          </p:val>
                                        </p:tav>
                                      </p:tavLst>
                                    </p:anim>
                                    <p:anim calcmode="lin" valueType="num">
                                      <p:cBhvr>
                                        <p:cTn id="20" dur="1000" fill="hold"/>
                                        <p:tgtEl>
                                          <p:spTgt spid="45063"/>
                                        </p:tgtEl>
                                        <p:attrNameLst>
                                          <p:attrName>style.rotation</p:attrName>
                                        </p:attrNameLst>
                                      </p:cBhvr>
                                      <p:tavLst>
                                        <p:tav tm="0">
                                          <p:val>
                                            <p:fltVal val="90"/>
                                          </p:val>
                                        </p:tav>
                                        <p:tav tm="100000">
                                          <p:val>
                                            <p:fltVal val="0"/>
                                          </p:val>
                                        </p:tav>
                                      </p:tavLst>
                                    </p:anim>
                                    <p:animEffect transition="in" filter="fade">
                                      <p:cBhvr>
                                        <p:cTn id="21" dur="1000"/>
                                        <p:tgtEl>
                                          <p:spTgt spid="45063"/>
                                        </p:tgtEl>
                                      </p:cBhvr>
                                    </p:animEffect>
                                  </p:childTnLst>
                                </p:cTn>
                              </p:par>
                            </p:childTnLst>
                          </p:cTn>
                        </p:par>
                        <p:par>
                          <p:cTn id="22" fill="hold">
                            <p:stCondLst>
                              <p:cond delay="2000"/>
                            </p:stCondLst>
                            <p:childTnLst>
                              <p:par>
                                <p:cTn id="23" presetID="31" presetClass="entr" presetSubtype="0" fill="hold" nodeType="afterEffect">
                                  <p:stCondLst>
                                    <p:cond delay="0"/>
                                  </p:stCondLst>
                                  <p:iterate type="lt">
                                    <p:tmPct val="5000"/>
                                  </p:iterate>
                                  <p:childTnLst>
                                    <p:set>
                                      <p:cBhvr>
                                        <p:cTn id="24" dur="1" fill="hold">
                                          <p:stCondLst>
                                            <p:cond delay="0"/>
                                          </p:stCondLst>
                                        </p:cTn>
                                        <p:tgtEl>
                                          <p:spTgt spid="45064"/>
                                        </p:tgtEl>
                                        <p:attrNameLst>
                                          <p:attrName>style.visibility</p:attrName>
                                        </p:attrNameLst>
                                      </p:cBhvr>
                                      <p:to>
                                        <p:strVal val="visible"/>
                                      </p:to>
                                    </p:set>
                                    <p:anim calcmode="lin" valueType="num">
                                      <p:cBhvr>
                                        <p:cTn id="25" dur="1000" fill="hold"/>
                                        <p:tgtEl>
                                          <p:spTgt spid="45064"/>
                                        </p:tgtEl>
                                        <p:attrNameLst>
                                          <p:attrName>ppt_w</p:attrName>
                                        </p:attrNameLst>
                                      </p:cBhvr>
                                      <p:tavLst>
                                        <p:tav tm="0">
                                          <p:val>
                                            <p:fltVal val="0"/>
                                          </p:val>
                                        </p:tav>
                                        <p:tav tm="100000">
                                          <p:val>
                                            <p:strVal val="#ppt_w"/>
                                          </p:val>
                                        </p:tav>
                                      </p:tavLst>
                                    </p:anim>
                                    <p:anim calcmode="lin" valueType="num">
                                      <p:cBhvr>
                                        <p:cTn id="26" dur="1000" fill="hold"/>
                                        <p:tgtEl>
                                          <p:spTgt spid="45064"/>
                                        </p:tgtEl>
                                        <p:attrNameLst>
                                          <p:attrName>ppt_h</p:attrName>
                                        </p:attrNameLst>
                                      </p:cBhvr>
                                      <p:tavLst>
                                        <p:tav tm="0">
                                          <p:val>
                                            <p:fltVal val="0"/>
                                          </p:val>
                                        </p:tav>
                                        <p:tav tm="100000">
                                          <p:val>
                                            <p:strVal val="#ppt_h"/>
                                          </p:val>
                                        </p:tav>
                                      </p:tavLst>
                                    </p:anim>
                                    <p:anim calcmode="lin" valueType="num">
                                      <p:cBhvr>
                                        <p:cTn id="27" dur="1000" fill="hold"/>
                                        <p:tgtEl>
                                          <p:spTgt spid="45064"/>
                                        </p:tgtEl>
                                        <p:attrNameLst>
                                          <p:attrName>style.rotation</p:attrName>
                                        </p:attrNameLst>
                                      </p:cBhvr>
                                      <p:tavLst>
                                        <p:tav tm="0">
                                          <p:val>
                                            <p:fltVal val="90"/>
                                          </p:val>
                                        </p:tav>
                                        <p:tav tm="100000">
                                          <p:val>
                                            <p:fltVal val="0"/>
                                          </p:val>
                                        </p:tav>
                                      </p:tavLst>
                                    </p:anim>
                                    <p:animEffect transition="in" filter="fade">
                                      <p:cBhvr>
                                        <p:cTn id="28" dur="1000"/>
                                        <p:tgtEl>
                                          <p:spTgt spid="45064"/>
                                        </p:tgtEl>
                                      </p:cBhvr>
                                    </p:animEffect>
                                  </p:childTnLst>
                                </p:cTn>
                              </p:par>
                            </p:childTnLst>
                          </p:cTn>
                        </p:par>
                        <p:par>
                          <p:cTn id="29" fill="hold">
                            <p:stCondLst>
                              <p:cond delay="3000"/>
                            </p:stCondLst>
                            <p:childTnLst>
                              <p:par>
                                <p:cTn id="30" presetID="52" presetClass="entr" presetSubtype="0" fill="hold" nodeType="afterEffect">
                                  <p:stCondLst>
                                    <p:cond delay="0"/>
                                  </p:stCondLst>
                                  <p:childTnLst>
                                    <p:set>
                                      <p:cBhvr>
                                        <p:cTn id="31" dur="1" fill="hold">
                                          <p:stCondLst>
                                            <p:cond delay="0"/>
                                          </p:stCondLst>
                                        </p:cTn>
                                        <p:tgtEl>
                                          <p:spTgt spid="45059">
                                            <p:txEl>
                                              <p:pRg st="0" end="0"/>
                                            </p:txEl>
                                          </p:spTgt>
                                        </p:tgtEl>
                                        <p:attrNameLst>
                                          <p:attrName>style.visibility</p:attrName>
                                        </p:attrNameLst>
                                      </p:cBhvr>
                                      <p:to>
                                        <p:strVal val="visible"/>
                                      </p:to>
                                    </p:set>
                                    <p:animScale>
                                      <p:cBhvr>
                                        <p:cTn id="32" dur="1000" decel="50000" fill="hold">
                                          <p:stCondLst>
                                            <p:cond delay="0"/>
                                          </p:stCondLst>
                                        </p:cTn>
                                        <p:tgtEl>
                                          <p:spTgt spid="4505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5059">
                                            <p:txEl>
                                              <p:pRg st="0" end="0"/>
                                            </p:txEl>
                                          </p:spTgt>
                                        </p:tgtEl>
                                        <p:attrNameLst>
                                          <p:attrName>ppt_x</p:attrName>
                                          <p:attrName>ppt_y</p:attrName>
                                        </p:attrNameLst>
                                      </p:cBhvr>
                                    </p:animMotion>
                                    <p:animEffect transition="in" filter="fade">
                                      <p:cBhvr>
                                        <p:cTn id="34" dur="1000"/>
                                        <p:tgtEl>
                                          <p:spTgt spid="45059">
                                            <p:txEl>
                                              <p:pRg st="0" end="0"/>
                                            </p:txEl>
                                          </p:spTgt>
                                        </p:tgtEl>
                                      </p:cBhvr>
                                    </p:animEffect>
                                  </p:childTnLst>
                                </p:cTn>
                              </p:par>
                            </p:childTnLst>
                          </p:cTn>
                        </p:par>
                        <p:par>
                          <p:cTn id="35" fill="hold">
                            <p:stCondLst>
                              <p:cond delay="4000"/>
                            </p:stCondLst>
                            <p:childTnLst>
                              <p:par>
                                <p:cTn id="36" presetID="52" presetClass="entr" presetSubtype="0" fill="hold" nodeType="afterEffect">
                                  <p:stCondLst>
                                    <p:cond delay="0"/>
                                  </p:stCondLst>
                                  <p:childTnLst>
                                    <p:set>
                                      <p:cBhvr>
                                        <p:cTn id="37" dur="1" fill="hold">
                                          <p:stCondLst>
                                            <p:cond delay="0"/>
                                          </p:stCondLst>
                                        </p:cTn>
                                        <p:tgtEl>
                                          <p:spTgt spid="45059">
                                            <p:txEl>
                                              <p:pRg st="3" end="3"/>
                                            </p:txEl>
                                          </p:spTgt>
                                        </p:tgtEl>
                                        <p:attrNameLst>
                                          <p:attrName>style.visibility</p:attrName>
                                        </p:attrNameLst>
                                      </p:cBhvr>
                                      <p:to>
                                        <p:strVal val="visible"/>
                                      </p:to>
                                    </p:set>
                                    <p:animScale>
                                      <p:cBhvr>
                                        <p:cTn id="38" dur="1000" decel="50000" fill="hold">
                                          <p:stCondLst>
                                            <p:cond delay="0"/>
                                          </p:stCondLst>
                                        </p:cTn>
                                        <p:tgtEl>
                                          <p:spTgt spid="45059">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45059">
                                            <p:txEl>
                                              <p:pRg st="3" end="3"/>
                                            </p:txEl>
                                          </p:spTgt>
                                        </p:tgtEl>
                                        <p:attrNameLst>
                                          <p:attrName>ppt_x</p:attrName>
                                          <p:attrName>ppt_y</p:attrName>
                                        </p:attrNameLst>
                                      </p:cBhvr>
                                    </p:animMotion>
                                    <p:animEffect transition="in" filter="fade">
                                      <p:cBhvr>
                                        <p:cTn id="40" dur="1000"/>
                                        <p:tgtEl>
                                          <p:spTgt spid="45059">
                                            <p:txEl>
                                              <p:pRg st="3" end="3"/>
                                            </p:txEl>
                                          </p:spTgt>
                                        </p:tgtEl>
                                      </p:cBhvr>
                                    </p:animEffect>
                                  </p:childTnLst>
                                </p:cTn>
                              </p:par>
                            </p:childTnLst>
                          </p:cTn>
                        </p:par>
                        <p:par>
                          <p:cTn id="41" fill="hold">
                            <p:stCondLst>
                              <p:cond delay="5000"/>
                            </p:stCondLst>
                            <p:childTnLst>
                              <p:par>
                                <p:cTn id="42" presetID="52" presetClass="entr" presetSubtype="0" fill="hold" nodeType="afterEffect">
                                  <p:stCondLst>
                                    <p:cond delay="0"/>
                                  </p:stCondLst>
                                  <p:childTnLst>
                                    <p:set>
                                      <p:cBhvr>
                                        <p:cTn id="43" dur="1" fill="hold">
                                          <p:stCondLst>
                                            <p:cond delay="0"/>
                                          </p:stCondLst>
                                        </p:cTn>
                                        <p:tgtEl>
                                          <p:spTgt spid="45059">
                                            <p:txEl>
                                              <p:pRg st="4" end="4"/>
                                            </p:txEl>
                                          </p:spTgt>
                                        </p:tgtEl>
                                        <p:attrNameLst>
                                          <p:attrName>style.visibility</p:attrName>
                                        </p:attrNameLst>
                                      </p:cBhvr>
                                      <p:to>
                                        <p:strVal val="visible"/>
                                      </p:to>
                                    </p:set>
                                    <p:animScale>
                                      <p:cBhvr>
                                        <p:cTn id="44" dur="1000" decel="50000" fill="hold">
                                          <p:stCondLst>
                                            <p:cond delay="0"/>
                                          </p:stCondLst>
                                        </p:cTn>
                                        <p:tgtEl>
                                          <p:spTgt spid="45059">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45059">
                                            <p:txEl>
                                              <p:pRg st="4" end="4"/>
                                            </p:txEl>
                                          </p:spTgt>
                                        </p:tgtEl>
                                        <p:attrNameLst>
                                          <p:attrName>ppt_x</p:attrName>
                                          <p:attrName>ppt_y</p:attrName>
                                        </p:attrNameLst>
                                      </p:cBhvr>
                                    </p:animMotion>
                                    <p:animEffect transition="in" filter="fade">
                                      <p:cBhvr>
                                        <p:cTn id="46" dur="1000"/>
                                        <p:tgtEl>
                                          <p:spTgt spid="45059">
                                            <p:txEl>
                                              <p:pRg st="4" end="4"/>
                                            </p:txEl>
                                          </p:spTgt>
                                        </p:tgtEl>
                                      </p:cBhvr>
                                    </p:animEffect>
                                  </p:childTnLst>
                                </p:cTn>
                              </p:par>
                            </p:childTnLst>
                          </p:cTn>
                        </p:par>
                        <p:par>
                          <p:cTn id="47" fill="hold">
                            <p:stCondLst>
                              <p:cond delay="6000"/>
                            </p:stCondLst>
                            <p:childTnLst>
                              <p:par>
                                <p:cTn id="48" presetID="52" presetClass="entr" presetSubtype="0" fill="hold" nodeType="afterEffect">
                                  <p:stCondLst>
                                    <p:cond delay="0"/>
                                  </p:stCondLst>
                                  <p:childTnLst>
                                    <p:set>
                                      <p:cBhvr>
                                        <p:cTn id="49" dur="1" fill="hold">
                                          <p:stCondLst>
                                            <p:cond delay="0"/>
                                          </p:stCondLst>
                                        </p:cTn>
                                        <p:tgtEl>
                                          <p:spTgt spid="45059">
                                            <p:txEl>
                                              <p:pRg st="6" end="6"/>
                                            </p:txEl>
                                          </p:spTgt>
                                        </p:tgtEl>
                                        <p:attrNameLst>
                                          <p:attrName>style.visibility</p:attrName>
                                        </p:attrNameLst>
                                      </p:cBhvr>
                                      <p:to>
                                        <p:strVal val="visible"/>
                                      </p:to>
                                    </p:set>
                                    <p:animScale>
                                      <p:cBhvr>
                                        <p:cTn id="50" dur="1000" decel="50000" fill="hold">
                                          <p:stCondLst>
                                            <p:cond delay="0"/>
                                          </p:stCondLst>
                                        </p:cTn>
                                        <p:tgtEl>
                                          <p:spTgt spid="45059">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45059">
                                            <p:txEl>
                                              <p:pRg st="6" end="6"/>
                                            </p:txEl>
                                          </p:spTgt>
                                        </p:tgtEl>
                                        <p:attrNameLst>
                                          <p:attrName>ppt_x</p:attrName>
                                          <p:attrName>ppt_y</p:attrName>
                                        </p:attrNameLst>
                                      </p:cBhvr>
                                    </p:animMotion>
                                    <p:animEffect transition="in" filter="fade">
                                      <p:cBhvr>
                                        <p:cTn id="52" dur="1000"/>
                                        <p:tgtEl>
                                          <p:spTgt spid="45059">
                                            <p:txEl>
                                              <p:pRg st="6" end="6"/>
                                            </p:txEl>
                                          </p:spTgt>
                                        </p:tgtEl>
                                      </p:cBhvr>
                                    </p:animEffect>
                                  </p:childTnLst>
                                </p:cTn>
                              </p:par>
                            </p:childTnLst>
                          </p:cTn>
                        </p:par>
                        <p:par>
                          <p:cTn id="53" fill="hold">
                            <p:stCondLst>
                              <p:cond delay="7000"/>
                            </p:stCondLst>
                            <p:childTnLst>
                              <p:par>
                                <p:cTn id="54" presetID="52" presetClass="entr" presetSubtype="0" fill="hold" nodeType="afterEffect">
                                  <p:stCondLst>
                                    <p:cond delay="0"/>
                                  </p:stCondLst>
                                  <p:childTnLst>
                                    <p:set>
                                      <p:cBhvr>
                                        <p:cTn id="55" dur="1" fill="hold">
                                          <p:stCondLst>
                                            <p:cond delay="0"/>
                                          </p:stCondLst>
                                        </p:cTn>
                                        <p:tgtEl>
                                          <p:spTgt spid="45059">
                                            <p:txEl>
                                              <p:pRg st="10" end="10"/>
                                            </p:txEl>
                                          </p:spTgt>
                                        </p:tgtEl>
                                        <p:attrNameLst>
                                          <p:attrName>style.visibility</p:attrName>
                                        </p:attrNameLst>
                                      </p:cBhvr>
                                      <p:to>
                                        <p:strVal val="visible"/>
                                      </p:to>
                                    </p:set>
                                    <p:animScale>
                                      <p:cBhvr>
                                        <p:cTn id="56" dur="1000" decel="50000" fill="hold">
                                          <p:stCondLst>
                                            <p:cond delay="0"/>
                                          </p:stCondLst>
                                        </p:cTn>
                                        <p:tgtEl>
                                          <p:spTgt spid="45059">
                                            <p:txEl>
                                              <p:pRg st="10" end="1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1000" decel="50000" fill="hold">
                                          <p:stCondLst>
                                            <p:cond delay="0"/>
                                          </p:stCondLst>
                                        </p:cTn>
                                        <p:tgtEl>
                                          <p:spTgt spid="45059">
                                            <p:txEl>
                                              <p:pRg st="10" end="10"/>
                                            </p:txEl>
                                          </p:spTgt>
                                        </p:tgtEl>
                                        <p:attrNameLst>
                                          <p:attrName>ppt_x</p:attrName>
                                          <p:attrName>ppt_y</p:attrName>
                                        </p:attrNameLst>
                                      </p:cBhvr>
                                    </p:animMotion>
                                    <p:animEffect transition="in" filter="fade">
                                      <p:cBhvr>
                                        <p:cTn id="58" dur="1000"/>
                                        <p:tgtEl>
                                          <p:spTgt spid="45059">
                                            <p:txEl>
                                              <p:pRg st="10" end="10"/>
                                            </p:txEl>
                                          </p:spTgt>
                                        </p:tgtEl>
                                      </p:cBhvr>
                                    </p:animEffect>
                                  </p:childTnLst>
                                </p:cTn>
                              </p:par>
                            </p:childTnLst>
                          </p:cTn>
                        </p:par>
                        <p:par>
                          <p:cTn id="59" fill="hold">
                            <p:stCondLst>
                              <p:cond delay="8000"/>
                            </p:stCondLst>
                            <p:childTnLst>
                              <p:par>
                                <p:cTn id="60" presetID="52" presetClass="entr" presetSubtype="0" fill="hold" nodeType="afterEffect">
                                  <p:stCondLst>
                                    <p:cond delay="0"/>
                                  </p:stCondLst>
                                  <p:childTnLst>
                                    <p:set>
                                      <p:cBhvr>
                                        <p:cTn id="61" dur="1" fill="hold">
                                          <p:stCondLst>
                                            <p:cond delay="0"/>
                                          </p:stCondLst>
                                        </p:cTn>
                                        <p:tgtEl>
                                          <p:spTgt spid="45059">
                                            <p:txEl>
                                              <p:pRg st="19" end="19"/>
                                            </p:txEl>
                                          </p:spTgt>
                                        </p:tgtEl>
                                        <p:attrNameLst>
                                          <p:attrName>style.visibility</p:attrName>
                                        </p:attrNameLst>
                                      </p:cBhvr>
                                      <p:to>
                                        <p:strVal val="visible"/>
                                      </p:to>
                                    </p:set>
                                    <p:animScale>
                                      <p:cBhvr>
                                        <p:cTn id="62" dur="1000" decel="50000" fill="hold">
                                          <p:stCondLst>
                                            <p:cond delay="0"/>
                                          </p:stCondLst>
                                        </p:cTn>
                                        <p:tgtEl>
                                          <p:spTgt spid="45059">
                                            <p:txEl>
                                              <p:pRg st="19" end="19"/>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45059">
                                            <p:txEl>
                                              <p:pRg st="19" end="19"/>
                                            </p:txEl>
                                          </p:spTgt>
                                        </p:tgtEl>
                                        <p:attrNameLst>
                                          <p:attrName>ppt_x</p:attrName>
                                          <p:attrName>ppt_y</p:attrName>
                                        </p:attrNameLst>
                                      </p:cBhvr>
                                    </p:animMotion>
                                    <p:animEffect transition="in" filter="fade">
                                      <p:cBhvr>
                                        <p:cTn id="64" dur="1000"/>
                                        <p:tgtEl>
                                          <p:spTgt spid="45059">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animBg="1"/>
    </p:bldLst>
  </p:timing>
</p:sld>
</file>

<file path=ppt/theme/theme1.xml><?xml version="1.0" encoding="utf-8"?>
<a:theme xmlns:a="http://schemas.openxmlformats.org/drawingml/2006/main" name="template">
  <a:themeElements>
    <a:clrScheme name="template 4">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0000FF"/>
      </a:hlink>
      <a:folHlink>
        <a:srgbClr val="00CC99"/>
      </a:folHlink>
    </a:clrScheme>
    <a:fontScheme name="00001">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0001 1">
        <a:dk1>
          <a:srgbClr val="808080"/>
        </a:dk1>
        <a:lt1>
          <a:srgbClr val="FFFFFF"/>
        </a:lt1>
        <a:dk2>
          <a:srgbClr val="1C8952"/>
        </a:dk2>
        <a:lt2>
          <a:srgbClr val="FFFFFF"/>
        </a:lt2>
        <a:accent1>
          <a:srgbClr val="FFCC99"/>
        </a:accent1>
        <a:accent2>
          <a:srgbClr val="FF7C80"/>
        </a:accent2>
        <a:accent3>
          <a:srgbClr val="ABC4B3"/>
        </a:accent3>
        <a:accent4>
          <a:srgbClr val="DADADA"/>
        </a:accent4>
        <a:accent5>
          <a:srgbClr val="FFE2CA"/>
        </a:accent5>
        <a:accent6>
          <a:srgbClr val="E770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00001 2">
        <a:dk1>
          <a:srgbClr val="808080"/>
        </a:dk1>
        <a:lt1>
          <a:srgbClr val="FFFFFF"/>
        </a:lt1>
        <a:dk2>
          <a:srgbClr val="1C8952"/>
        </a:dk2>
        <a:lt2>
          <a:srgbClr val="FFFFFF"/>
        </a:lt2>
        <a:accent1>
          <a:srgbClr val="FF9933"/>
        </a:accent1>
        <a:accent2>
          <a:srgbClr val="66FF33"/>
        </a:accent2>
        <a:accent3>
          <a:srgbClr val="ABC4B3"/>
        </a:accent3>
        <a:accent4>
          <a:srgbClr val="DADADA"/>
        </a:accent4>
        <a:accent5>
          <a:srgbClr val="FFCAAD"/>
        </a:accent5>
        <a:accent6>
          <a:srgbClr val="5CE72D"/>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00001 3">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1">
        <a:dk1>
          <a:srgbClr val="808080"/>
        </a:dk1>
        <a:lt1>
          <a:srgbClr val="FFFFFF"/>
        </a:lt1>
        <a:dk2>
          <a:srgbClr val="1C8952"/>
        </a:dk2>
        <a:lt2>
          <a:srgbClr val="FFFFFF"/>
        </a:lt2>
        <a:accent1>
          <a:srgbClr val="FFCC99"/>
        </a:accent1>
        <a:accent2>
          <a:srgbClr val="FF7C80"/>
        </a:accent2>
        <a:accent3>
          <a:srgbClr val="ABC4B3"/>
        </a:accent3>
        <a:accent4>
          <a:srgbClr val="DADADA"/>
        </a:accent4>
        <a:accent5>
          <a:srgbClr val="FFE2CA"/>
        </a:accent5>
        <a:accent6>
          <a:srgbClr val="E770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2">
        <a:dk1>
          <a:srgbClr val="808080"/>
        </a:dk1>
        <a:lt1>
          <a:srgbClr val="FFFFFF"/>
        </a:lt1>
        <a:dk2>
          <a:srgbClr val="1C8952"/>
        </a:dk2>
        <a:lt2>
          <a:srgbClr val="FFFFFF"/>
        </a:lt2>
        <a:accent1>
          <a:srgbClr val="FF9933"/>
        </a:accent1>
        <a:accent2>
          <a:srgbClr val="66FF33"/>
        </a:accent2>
        <a:accent3>
          <a:srgbClr val="ABC4B3"/>
        </a:accent3>
        <a:accent4>
          <a:srgbClr val="DADADA"/>
        </a:accent4>
        <a:accent5>
          <a:srgbClr val="FFCAAD"/>
        </a:accent5>
        <a:accent6>
          <a:srgbClr val="5CE72D"/>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3">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4">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0000FF"/>
        </a:hlink>
        <a:folHlink>
          <a:srgbClr val="00CC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00001 3">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FFCC00"/>
    </a:hlink>
    <a:folHlink>
      <a:srgbClr val="00CC99"/>
    </a:folHlink>
  </a:clrScheme>
</a:themeOverride>
</file>

<file path=docProps/app.xml><?xml version="1.0" encoding="utf-8"?>
<Properties xmlns="http://schemas.openxmlformats.org/officeDocument/2006/extended-properties" xmlns:vt="http://schemas.openxmlformats.org/officeDocument/2006/docPropsVTypes">
  <Template>template</Template>
  <TotalTime>795</TotalTime>
  <Words>424</Words>
  <Application>Microsoft PowerPoint</Application>
  <PresentationFormat>Экран (4:3)</PresentationFormat>
  <Paragraphs>68</Paragraphs>
  <Slides>12</Slides>
  <Notes>0</Notes>
  <HiddenSlides>0</HiddenSlides>
  <MMClips>3</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template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Журналистика</dc:title>
  <dc:creator>Колесова Алина</dc:creator>
  <cp:lastModifiedBy>Admin</cp:lastModifiedBy>
  <cp:revision>54</cp:revision>
  <dcterms:created xsi:type="dcterms:W3CDTF">2009-10-13T16:40:14Z</dcterms:created>
  <dcterms:modified xsi:type="dcterms:W3CDTF">2011-12-01T08:07:16Z</dcterms:modified>
</cp:coreProperties>
</file>