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6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4F31"/>
    <a:srgbClr val="6B63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7DBFD2-5E0A-411E-AC1D-44E4E8868E96}" type="datetimeFigureOut">
              <a:rPr lang="ru-RU"/>
              <a:pPr>
                <a:defRPr/>
              </a:pPr>
              <a:t>27.06.2012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121EA1-20C2-4F46-B375-D007C2438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883BE8-915F-4C1B-BB43-79E2B061EE3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C0CA1-8F18-4771-A129-7B7B704D62FD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B06F-25B3-4972-B96E-706F7DB8BF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A9227-9450-4623-ADD1-A4C1D71F199D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B2032-D460-43C3-8246-7749FDFE22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2C75-6BEE-4FA2-ACBE-0C881385D4FC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8D76B-FAF7-4306-BBCB-0B64C1C540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8863-B3F3-41D1-BFAF-97E940B42040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DCF7-FD10-4B07-8F90-B03A164CAF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49BB9-C100-4CCF-AC16-01A979E3A018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23C3-83CD-445B-B2E8-5DB92E9FE1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627C7-C48B-46F4-8167-33387FCE2242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6E1EE-EDBA-442A-9E04-A139BAF492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6CA1F-CEF5-46C2-BCE0-3DE2CD20246E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E5D3-845F-4262-842C-9DD5ACFDAF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3ED49-D2AA-447D-8C70-33BE753FAD34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89E1F-C22E-4B78-8247-E9EEEC129E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56103-6ED0-4A35-AA3D-2F3463E3EC24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6A4A8-FC5C-451A-A3A3-AB7D3BE434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AD9E5-036C-4E30-8D40-D0473CE3DBA6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83EE1-0B9B-44B1-A7C9-BB47F1AAC4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0D13-4527-402F-9966-75C8C65DADD0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5F9D2-D3C1-4FB7-8BFA-9EF46B7D4C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ADB086-13D5-4D40-8199-750E8894FCB1}" type="datetimeFigureOut">
              <a:rPr lang="ru-RU"/>
              <a:pPr>
                <a:defRPr/>
              </a:pPr>
              <a:t>27.06.2012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5EF638-71B5-4BAD-BE91-3010A66CFF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0;&#1086;&#1087;&#1080;&#1103;%2020860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142875" y="1643063"/>
            <a:ext cx="9429750" cy="14700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noFill/>
                  <a:prstDash val="solid"/>
                  <a:miter lim="800000"/>
                </a:ln>
                <a:solidFill>
                  <a:srgbClr val="554F3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  <a:ea typeface="+mj-ea"/>
                <a:cs typeface="+mj-cs"/>
              </a:rPr>
              <a:t>Конкурс презентаций </a:t>
            </a:r>
            <a:br>
              <a:rPr lang="ru-RU" sz="5400" b="1" dirty="0">
                <a:ln w="24500" cmpd="dbl">
                  <a:noFill/>
                  <a:prstDash val="solid"/>
                  <a:miter lim="800000"/>
                </a:ln>
                <a:solidFill>
                  <a:srgbClr val="554F3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  <a:ea typeface="+mj-ea"/>
                <a:cs typeface="+mj-cs"/>
              </a:rPr>
            </a:br>
            <a:r>
              <a:rPr lang="ru-RU" sz="6000" b="1" dirty="0">
                <a:ln w="24500" cmpd="dbl">
                  <a:noFill/>
                  <a:prstDash val="solid"/>
                  <a:miter lim="800000"/>
                </a:ln>
                <a:solidFill>
                  <a:srgbClr val="554F3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Georgia" pitchFamily="18" charset="0"/>
                <a:ea typeface="+mj-ea"/>
                <a:cs typeface="+mj-cs"/>
              </a:rPr>
              <a:t>«Встречай с любовью птичьи стаи».</a:t>
            </a:r>
            <a:endParaRPr lang="ru-RU" sz="6600" b="1" dirty="0">
              <a:ln w="24500" cmpd="dbl">
                <a:noFill/>
                <a:prstDash val="solid"/>
                <a:miter lim="800000"/>
              </a:ln>
              <a:solidFill>
                <a:srgbClr val="554F3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7158" y="4605358"/>
            <a:ext cx="8643998" cy="260985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Выполнил: Мерзляков Дмитрий. </a:t>
            </a: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Ученик 3 «Б» класса, </a:t>
            </a: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МБОУ СОШ №6</a:t>
            </a:r>
          </a:p>
          <a:p>
            <a:pPr algn="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г. Уссурийска  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7" name="Копия 2086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785794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стриж.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2143125"/>
            <a:ext cx="6138863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4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Какая птица на морозе гнездится?</a:t>
            </a: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71500" y="33575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571500" y="50720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4643438" y="50720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Синица.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3792684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Снегирь.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5500702"/>
            <a:ext cx="421484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Воробей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.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5500702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5" action="ppaction://hlinksldjump"/>
              </a:rPr>
              <a:t>Клёст.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5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57200" y="42860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5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2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2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2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2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88" y="2143125"/>
            <a:ext cx="56197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09600" y="856488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клёст.</a:t>
            </a:r>
          </a:p>
        </p:txBody>
      </p:sp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4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Какая птица ночует, зарываясь в снег? </a:t>
            </a: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71500" y="33575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571500" y="50720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4643438" y="50720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Рябчик.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3792684"/>
            <a:ext cx="242889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Глухарь.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5500702"/>
            <a:ext cx="421484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Сова.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5500702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Ястреб.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57158" y="50004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6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8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8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8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8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2286000"/>
            <a:ext cx="5572125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09600" y="856488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рябчик.</a:t>
            </a:r>
          </a:p>
        </p:txBody>
      </p:sp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8372476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7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У какой  птицы съедобное гнездо.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6429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3857628"/>
            <a:ext cx="285752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Ржанка.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5507196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Дятел.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71500" y="5143500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5507196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Аист.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Удод.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8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8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8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98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/>
      <p:bldP spid="7" grpId="0"/>
      <p:bldP spid="9" grpId="0" animBg="1"/>
      <p:bldP spid="10" grpId="0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ржанка.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2214563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8372476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8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4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Какие перелётные птицы большую часть пути проходят пешком?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6429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3571876"/>
            <a:ext cx="2214578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Зелёная пеночка.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5214950"/>
            <a:ext cx="2214578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Серая цапля. 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571500" y="5143500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817946"/>
            <a:ext cx="250033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Коростель дергач.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3500438"/>
            <a:ext cx="2214578" cy="12618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Полевой лунь.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4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4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4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/>
      <p:bldP spid="7" grpId="0"/>
      <p:bldP spid="8" grpId="0" animBg="1"/>
      <p:bldP spid="9" grpId="0"/>
      <p:bldP spid="10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-500098" y="500042"/>
            <a:ext cx="10144196" cy="11430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коростель- дергач.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88" y="1857375"/>
            <a:ext cx="6238875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8372476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9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Какая птица может бегать по дну реки?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6429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3857628"/>
            <a:ext cx="257176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Вальдшнеп.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542926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Выпь. 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6429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5572140"/>
            <a:ext cx="250033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Кулик.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46434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3286124"/>
            <a:ext cx="2214578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Оляпка.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4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4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4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4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/>
      <p:bldP spid="7" grpId="0"/>
      <p:bldP spid="8" grpId="0" animBg="1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8000" smtClean="0"/>
              <a:t>Викторина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5000" smtClean="0"/>
              <a:t>ПТИЦЫ</a:t>
            </a: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500042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оляпка.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 t="26495"/>
          <a:stretch>
            <a:fillRect/>
          </a:stretch>
        </p:blipFill>
        <p:spPr bwMode="auto">
          <a:xfrm>
            <a:off x="2714625" y="1857375"/>
            <a:ext cx="3810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8372476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10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Угадай, кто это?</a:t>
            </a: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4891643"/>
            <a:ext cx="3143272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Малиновка. 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6429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5572140"/>
            <a:ext cx="250033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Сойка.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Блок-схема: решение 9"/>
          <p:cNvSpPr/>
          <p:nvPr/>
        </p:nvSpPr>
        <p:spPr>
          <a:xfrm>
            <a:off x="46434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942" y="3857628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Зяблик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500188"/>
            <a:ext cx="33337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Блок-схема: решение 3"/>
          <p:cNvSpPr/>
          <p:nvPr/>
        </p:nvSpPr>
        <p:spPr>
          <a:xfrm>
            <a:off x="642938" y="34290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3857628"/>
            <a:ext cx="2571768" cy="714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Чиж.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7" grpId="0"/>
      <p:bldP spid="8" grpId="0" animBg="1"/>
      <p:bldP spid="9" grpId="0"/>
      <p:bldP spid="10" grpId="0" animBg="1"/>
      <p:bldP spid="11" grpId="0"/>
      <p:bldP spid="4" grpId="0" animBg="1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500042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чиж.  </a:t>
            </a:r>
          </a:p>
        </p:txBody>
      </p:sp>
      <p:pic>
        <p:nvPicPr>
          <p:cNvPr id="4" name="Рисунок 3" descr="1255202332_tsiz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1928813"/>
            <a:ext cx="6096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8372476" cy="12144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11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36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Какая из перечисленных птиц прилетает последней?</a:t>
            </a: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5500702"/>
            <a:ext cx="250033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Перепел.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 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6429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5572140"/>
            <a:ext cx="328614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Ласточка.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6434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3857628"/>
            <a:ext cx="35719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Журавль.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571500" y="3500438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3857628"/>
            <a:ext cx="2571768" cy="7143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Скворец.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6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6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6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6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/>
      <p:bldP spid="6" grpId="0" animBg="1"/>
      <p:bldP spid="7" grpId="0"/>
      <p:bldP spid="8" grpId="0" animBg="1"/>
      <p:bldP spid="9" grpId="0"/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500042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ласточка. 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25" y="1643063"/>
            <a:ext cx="50006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000240"/>
            <a:ext cx="48013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Неправильно!</a:t>
            </a:r>
          </a:p>
        </p:txBody>
      </p:sp>
      <p:sp>
        <p:nvSpPr>
          <p:cNvPr id="4" name="Управляющая кнопка: назад 3">
            <a:hlinkClick r:id="" action="ppaction://hlinkshowjump?jump=lastslideviewed" highlightClick="1"/>
          </p:cNvPr>
          <p:cNvSpPr/>
          <p:nvPr/>
        </p:nvSpPr>
        <p:spPr>
          <a:xfrm>
            <a:off x="285750" y="6143625"/>
            <a:ext cx="1214438" cy="500063"/>
          </a:xfrm>
          <a:prstGeom prst="actionButtonBackPrevio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357563" y="3286125"/>
            <a:ext cx="2928937" cy="2643188"/>
          </a:xfrm>
          <a:prstGeom prst="smileyFace">
            <a:avLst>
              <a:gd name="adj" fmla="val -363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628650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Назад.</a:t>
            </a:r>
          </a:p>
        </p:txBody>
      </p:sp>
    </p:spTree>
  </p:cSld>
  <p:clrMapOvr>
    <a:masterClrMapping/>
  </p:clrMapOvr>
  <p:transition advClick="0">
    <p:fade thruBlk="1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2428868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92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Спасибо за  внимание!!!</a:t>
            </a:r>
          </a:p>
        </p:txBody>
      </p:sp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65591" y="214290"/>
            <a:ext cx="8527064" cy="124098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1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71472" y="1285860"/>
            <a:ext cx="8115328" cy="50387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48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Какая птица относится к перелётным</a:t>
            </a:r>
            <a:r>
              <a:rPr lang="ru-RU" sz="4800" b="1" dirty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?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endParaRPr lang="ru-RU" sz="4800" b="1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571500" y="3500438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5143500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142976" y="3857628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Голубь.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5507196"/>
            <a:ext cx="242889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Глухарь.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71500" y="5143500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5507196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Утка.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Блок-схема: решение 10"/>
          <p:cNvSpPr/>
          <p:nvPr/>
        </p:nvSpPr>
        <p:spPr>
          <a:xfrm>
            <a:off x="4643438" y="3500438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Ворона.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28625" y="3214688"/>
            <a:ext cx="8229600" cy="11430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endParaRPr lang="ru-RU" sz="8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xit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6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4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4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4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/>
      <p:bldP spid="7" grpId="0"/>
      <p:bldP spid="9" grpId="0" animBg="1"/>
      <p:bldP spid="10" grpId="0"/>
      <p:bldP spid="11" grpId="0" animBg="1"/>
      <p:bldP spid="12" grpId="0"/>
      <p:bldP spid="13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1785938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500042"/>
            <a:ext cx="8643966" cy="11430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утка.  </a:t>
            </a:r>
          </a:p>
        </p:txBody>
      </p:sp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2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500034" y="1500174"/>
            <a:ext cx="9144064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ru-RU" sz="3600" b="1" spc="-1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Какой птице 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3600" b="1" spc="-1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                          принадлежит </a:t>
            </a:r>
          </a:p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3600" b="1" spc="-1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                                                это гнездо?</a:t>
            </a: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571500" y="50720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Блок-схема: решение 6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4643438" y="50720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2066" y="3792684"/>
            <a:ext cx="278608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Кукушке.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507196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 Сороке.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190" y="4857760"/>
            <a:ext cx="307183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 Зимородку.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1643063"/>
            <a:ext cx="2714625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решение 4"/>
          <p:cNvSpPr/>
          <p:nvPr/>
        </p:nvSpPr>
        <p:spPr>
          <a:xfrm>
            <a:off x="571500" y="3429000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3792684"/>
            <a:ext cx="257176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 Ткачику.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6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6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6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36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10" grpId="0"/>
      <p:bldP spid="11" grpId="0"/>
      <p:bldP spid="1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42854" y="285728"/>
            <a:ext cx="8901146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зимородку.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1643063"/>
            <a:ext cx="6310313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643050"/>
            <a:ext cx="6310313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4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Где гнездится ястреб -тетеревятник?</a:t>
            </a: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71500" y="33575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571500" y="50720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4643438" y="50720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714752"/>
            <a:ext cx="378621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На скале.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В лесу.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143512"/>
            <a:ext cx="421484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 Около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водоёмов.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5500702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 На земле.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28596" y="357166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</a:t>
            </a:r>
            <a:r>
              <a:rPr lang="ru-RU" sz="8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lang="ru-RU" sz="4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3</a:t>
            </a:r>
            <a:endParaRPr lang="ru-RU" sz="8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8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8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8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18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75" y="2089150"/>
            <a:ext cx="5691188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2844" y="642918"/>
            <a:ext cx="9177374" cy="114300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Правильный ответ – в лесу.</a:t>
            </a:r>
          </a:p>
        </p:txBody>
      </p:sp>
    </p:spTree>
  </p:cSld>
  <p:clrMapOvr>
    <a:masterClrMapping/>
  </p:clrMapOvr>
  <p:transition advClick="0" advTm="3000">
    <p:fade thruBlk="1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4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Кто строит гнёзда на скалах?</a:t>
            </a:r>
          </a:p>
        </p:txBody>
      </p:sp>
      <p:sp>
        <p:nvSpPr>
          <p:cNvPr id="3" name="Блок-схема: решение 2"/>
          <p:cNvSpPr/>
          <p:nvPr/>
        </p:nvSpPr>
        <p:spPr>
          <a:xfrm>
            <a:off x="571500" y="33575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Блок-схема: решение 3"/>
          <p:cNvSpPr/>
          <p:nvPr/>
        </p:nvSpPr>
        <p:spPr>
          <a:xfrm>
            <a:off x="571500" y="5072063"/>
            <a:ext cx="3500438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4643438" y="33575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Блок-схема: решение 5"/>
          <p:cNvSpPr/>
          <p:nvPr/>
        </p:nvSpPr>
        <p:spPr>
          <a:xfrm>
            <a:off x="4643438" y="5072063"/>
            <a:ext cx="3500437" cy="1571625"/>
          </a:xfrm>
          <a:prstGeom prst="flowChartDecisi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792684"/>
            <a:ext cx="221457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2" action="ppaction://hlinksldjump"/>
              </a:rPr>
              <a:t>Стриж.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3786190"/>
            <a:ext cx="271464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Ласточка.</a:t>
            </a: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44" y="5500702"/>
            <a:ext cx="421484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  <a:hlinkClick r:id="rId4" action="ppaction://hlinksldjump"/>
              </a:rPr>
              <a:t> 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Голубь.</a:t>
            </a:r>
            <a:r>
              <a:rPr lang="ru-RU" sz="3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4" action="ppaction://hlinksldjump"/>
              </a:rPr>
              <a:t> </a:t>
            </a:r>
            <a:endParaRPr lang="ru-RU" sz="36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628" y="5500702"/>
            <a:ext cx="264320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hlinkClick r:id="rId3" action="ppaction://hlinksldjump"/>
              </a:rPr>
              <a:t>Воробей. 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71472" y="42860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Вопрос </a:t>
            </a:r>
            <a:r>
              <a:rPr lang="ru-RU" sz="48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№</a:t>
            </a:r>
            <a:r>
              <a:rPr lang="ru-RU" sz="66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4</a:t>
            </a: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6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6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6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6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321</Words>
  <Application>Microsoft Office PowerPoint</Application>
  <PresentationFormat>Экран (4:3)</PresentationFormat>
  <Paragraphs>92</Paragraphs>
  <Slides>26</Slides>
  <Notes>1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Викторина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59</cp:revision>
  <dcterms:created xsi:type="dcterms:W3CDTF">2012-03-03T23:42:05Z</dcterms:created>
  <dcterms:modified xsi:type="dcterms:W3CDTF">2012-06-27T11:52:53Z</dcterms:modified>
</cp:coreProperties>
</file>