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71" r:id="rId8"/>
    <p:sldId id="261" r:id="rId9"/>
    <p:sldId id="265" r:id="rId10"/>
    <p:sldId id="268" r:id="rId11"/>
    <p:sldId id="262" r:id="rId12"/>
    <p:sldId id="263" r:id="rId13"/>
    <p:sldId id="264" r:id="rId14"/>
    <p:sldId id="266" r:id="rId15"/>
    <p:sldId id="267" r:id="rId16"/>
    <p:sldId id="272" r:id="rId17"/>
    <p:sldId id="269" r:id="rId18"/>
    <p:sldId id="273" r:id="rId19"/>
    <p:sldId id="276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33E962-542E-4EFD-BFA1-C8D43C783D7A}" type="datetimeFigureOut">
              <a:rPr lang="ru-RU" smtClean="0"/>
              <a:t>19.05.2012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2AFD9F5-31D5-4406-A079-E8B6254D8B6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tx2"/>
                </a:solidFill>
              </a:rPr>
              <a:t>Что их объединяет?</a:t>
            </a:r>
            <a:endParaRPr lang="ru-RU" sz="6600" dirty="0">
              <a:solidFill>
                <a:schemeClr val="tx2"/>
              </a:solidFill>
            </a:endParaRPr>
          </a:p>
        </p:txBody>
      </p:sp>
      <p:pic>
        <p:nvPicPr>
          <p:cNvPr id="21506" name="Picture 2" descr="http://t1.gstatic.com/images?q=tbn:ANd9GcQVaRJ8SNRwg7UbQLnwyXoiJsAoAPIbH-vuKfn6GOwHz96dNXYnq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2808312" cy="393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t1.gstatic.com/images?q=tbn:ANd9GcR2mtUGeH63YbVPnWp8Hrxyl1A9qbA8asOlIVbPBiLHUmrpLqV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567" y="2289198"/>
            <a:ext cx="4032448" cy="302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Бразилия  Аргентина  Венесуэла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Федерации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02" y="2391018"/>
            <a:ext cx="2750457" cy="2202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 descr="http://t2.gstatic.com/images?q=tbn:ANd9GcQ-VzYQ2I8UrxwfQGOUyNjRfIG-d-obzedcvwaGPnTguGtFJlY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973" y="1340768"/>
            <a:ext cx="346083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t3.gstatic.com/images?q=tbn:ANd9GcTfdK6xWg2oVLCqJyZlw03hzVRxvvlLi3EVoDpdffAimAwtIyQJR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0" y="4293096"/>
            <a:ext cx="355727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62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Атакама  Намиб  Руб-эль Хали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устыни</a:t>
            </a:r>
            <a:endParaRPr lang="ru-RU" dirty="0"/>
          </a:p>
        </p:txBody>
      </p:sp>
      <p:pic>
        <p:nvPicPr>
          <p:cNvPr id="7170" name="Picture 2" descr="http://t1.gstatic.com/images?q=tbn:ANd9GcRDYuEMHQghlSnmLS9jC7GdD05xRB5QvGreijDpF6r1-517C6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3905984" cy="292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hQSEBUUEhQUFBQUFBQUFBcVFBUUFBQUFBQVFBQUFBQXHCYfFxkkGRQUHy8gJCcpLCwsFR4xNTAqNSYrLCkBCQoKDgwOFA8PGiwcHBwsLCwsKSksLCksLCwsLCwsKSkpLCksKSksKSksLCwsLCwsLCwsLCwsLCksLCwsLCwsLP/AABEIAMIBAwMBIgACEQEDEQH/xAAbAAACAwEBAQAAAAAAAAAAAAACAwABBAUGB//EAEIQAAEDAQYDBQQIBAMJAAAAAAEAAhEDBBIhMUFRBRNhBnGBkaEUIjKxQlJyksHR4fAjYoLCBxdTFTNDc4OTotLx/8QAGgEBAQEBAQEBAAAAAAAAAAAAAQIAAwQFBv/EAC4RAAIBAwMDAgUDBQAAAAAAAAABEQIDEhNBUQQhMWGRFDJx4fAjQqEigbHB8f/aAAwDAQACEQMRAD8A+chiMMRtajaxfrz882LDEYYmimjFNYkW2mmsoprKSY5imRFCkFLibcVhixhIarup3LVBixhd1SEwhVdWACERpo2tTLqBEtooxZ00BEGokYBYwBS6miiVOUgQWowVOUiDFjFQmNYqhEFjBAJjafRCwLQxilii2shECFBSTWUlJRbKMpgs6fQspK0mxlc3UikmYuTC2WWmNvNCLPJharLZipqagUJtDRELnuA2XYtFlgmcSfRYKtALUNGqkxGionQVFZMngmsTGsRtppjWL1nABrExrUYYiDEGCaArLVA1EAgZFwiaEdxWGIMCQhLE26rbTWEzFisNWnlqxTWkIEBiNrU8NV3ESMCgxG1qO6oKawkhU5NuIbiBFhquE0MV8tYBQCNrEwU01lNaQFsprSxqZSop7aChstIUKSdToFNpWQnJOoyFDq4KSGUmFq2UnTmkGr0Rsqri1Ja7G6lSbqitNraBDRHVYatqwwWJ9SVKtz5F1waX2sd5SDaxskQqIXdUI55MabV0CiRdUTigyZ5BtFMFMJjaaYKK9EnMQGjZGGJzaSaKa0mgyikrFJarilxEmgQKakJ91S4gRF1SFo5SrlpMIhXBTxRRCmiTGcNKY1qcKaYKSGxgzFh2VXStnLU5aJGDK1iPlrS2gnCxnZDqNBiFJMZZls9jKPkIyHEyCzhPp2cJwpdExrCpdQwSlQG630bLIWanThbrNVXKtsukho3Rhqk3AM81ptFoELA+sFNKbGppBFyh70l1VU2V2xOWQxyC6iFPqiDOqQFEKcslaBSRtoLSEGPkKLbyO5RGQweRFFEKS0imjFMrtIQZm0k3lp7bOmtoobFIyCiq5K3NoKOoqchgw8lCaa1mkq5SZCDJy1OUtnJRNs/RbI0GMUkbaS3CzohZ1OQ4mMUirFArcKSMU1ORUGJtmTG2ZbG2clNbZCpdY4mNtFPpUitbLKnspAdVzdZapMQsqnsy3vEZBKe7fBSqmxaRl5ClwI31htPjCUax0gfvquiTZDaCEDNA+16NCgpl2ZxRCy+aqFuRL2EYlE2zFO5CJjCqngmCMsnRMFhTGSmMcVzbZcIBnD+qaLEAnsJjJXeUZMqEZzZwqNIaLRmhIVJgZuUonqJIPN8pEKC6rLEE4WMdFtVHXBnJZQTBSK6zbMEYoDRQ7o4HG5JU9nK7Ps6JtlC2qOmcUWMlGOHldsUgEQYFOqytJHGbwzvRiwRkF1ThohmVOpUxwSOb7ESiHDSugGIwQEajNgjHT4Z3JzeGDcJ/NVc1TlUyopQLbAEXs4GyvmnRDiUdx7FwFTrqNtmJTWWTdEoYZiqWe9qVnNjXZ9nUbZQqVyCXRJxDZArFmC7Js0bKjTCrUIds5NzotFED6TRHqtbmDQIOV0TlJMQZK1GOoQ8mNFu5fRUaR2VKoGhdGmM3IGUpOCbyFLhGiwDnVA1sZnz9VjJlN5RUFJKSQNtikQamimmNpqpJEikrWjlqKZKg5rKKYKBWinRTLnRcMz04GUU1baS2NoHZFyCjMcDJcKvllbPZ1PZlOaHExhqi2chXyEZocTDy+iY2j0WrkqchbM2IjlK+SOifyFYs6MhxM3s4R+zBaBSRctGRsTMLOEwMTxSRcpDqKVJm5atrFoDBsrvhGQQUyzqOs0dUQqovaOi0s3YUKQQGmNk41idEJcqUksQbOdlRpnZPvoXP6q02S4FXCiFPdXKsSkgGtT2STQK1Bp7lfL71ScEtSZBZyoKK1imjFFOYYmMUUbaK2Ns52TmWIqXcSFUMwclRdYWLoop1kVps8/Td0Tg5Axic2mvPmj2YMrmKjVKZykQoozRsGJFUqF5T+Wr5fVbNGwYjFEGpwpHdEKPVDrQ4MSG96IM6J4ojdMFIKXcKwM1xXcK08oKcgIzNgZrhUuHdaeSFOQE5hgZS3qpd6la+QFOSFtRGwMnL71OWNls5KsUgtqBpmMN6K7nRbeWFdwJ1DaZh5JVezroBqIBbVDTOeLJ0RixdFuRBbVYaaMQsiIWVbAiRqs2mjGLMiFlC1YKxC2qGmZxZgmNsoTgUcodxlKhC20EwUlYKsKcilSiXVFaiJLhHiH21rIvOAnKdVY4swa+hXnBTnE4nzTgxeWq/Vsj6VPS0fuZ6albGuyIPz8k7mLyt4DMgd5Cg4s1uVXHYOn0ErLqI+ZA+kn5Wer5il9eVb2gJMXnAaEgQfxT22p7seZI2BEJXU0PwS+irp+bseiNYbjzCIVuq833IjTW1/Q3wq5PSisrFfqF5kMIVgnZbX9A+G9T0/OKnOK8wC7SUwWqrkCR3mU6y4JfTPZnpOcUDrcBm5o8QvLmvU+lLu9A4zoVLveha6Xlno6nG2jIl3cPxKSO0Bn4cOpx8oXngTpKJtVw0n0U6lTOmhQvU9fR4i1wmR44LQ20g7ea8Z7Y6Phx9EpzHuOM/IKlc5OLsrY94KvRCbawYEtB6kLyNiszmmS4joCce9b+XKl3uCl0/LPQstTTld80wPHRecaUxpOiyukuytmegvoBaGzF5s6iRPkvJ8R40xktq2hjOjqrWnymVkpWNtQB9Nwe3MOYZHmF01CNDk90ardx5hCbawfSbh/MPzXlqNMge8MPrZeaa+kNj5KXdfBSsU8nSt/adlMe60vPkPP8ARYrL2xLiA5jWknrHdM4LDUoA5grLW4cNDHejUnz2L0aV47ns6PFmnP3e8fijfxSm3Nw8MfkvHh72jF3pP6pTpfmT4z8llce5LsU7Se6pW9jsnA+K0B6+fUhpJ9U6v2jbQEOqOvDQAuf91uPiVTuwSunb8HvL6i+Xv/xGfOFC0EbzTE+Bq4Kka1PK9yvhK+DzjSiDl2KfBqLhLbXZiMcb40z+aqpwui3A2uyyMxzRM7YL4+DPv69Byo6DyQ+zMJksYf6RPyXX/wBlsiRXokdC/u+qrdwR0SHMOmF7/wBVOMFatLOSLO3RrfJGKYGQC21OFvGk92KV7G7ZEepeaEh0JjbW4ZOd5lBWIaMXNE5YjEoqEPMAidjg7wacT4JVNS8A7lL8jRb3/Wd94pjeKP8ArH0PzCo2M7ITQj/6n+tbkzbeyCpcdeCW3i7N0kNMY/DOHl0TKfHqhJm6NsBufwj1XMtVupUyQ9xBi9Aa92H9IPksNPipqEhtJ9PEQ6oL14ZmGMMzGWOZGGa7JXWuxxqdlPuj0h4y86jyzRDizv5fJcCzV49ypfL2gXiGGHSYBEjDuPXNd8cLaQLs5ScCCJ3nLuUt3KdyZsv9obeLHVo8/wBEI4m4ThM5TogfwZw+l5/mlHhjvrgaQd98kqu7yDp6f8k0DjLwfhae8keKw23tFX+g6kz+hzvmT8kY4RU2dUMiLsADPS8JwOs5JjOEVGiAwNGxz3JGcKsq93/gn9JeP9nOZ2htWP8AGpYZ/wAMD+1OsnaWuJ/i0nkYkZkf0AyPJaHcMdqCPuwekl2aYOBk9cjhB8sVsqvyB/S9PYWe1Fo0NMf9P83fgsdp4pXqCH1nRs2GDxuAT4yt7+AnCJ8YHccJUpdnnEY4R4+qnK5yKdlHGo2drcg0dwA9Vuo2otycR3GE93ZV0z72Oznet04o6PA3ZXiO/LwlS7bfeS9ehfn2Mddzapl4vmRJJJMiCJxxjDPouiO0VUZPJOxu4+aWeBkfsKDg539JTjXz/JLu2n5S9izxh5cH3iTtPu+QRP40S4OOmmIBnfHFAeCnw8ijp8HAEOvE73mifCFS1OTm6rPBktnHHH3n1HMaAZaC0NGWZzPms9TiJcy61zw05hri0GY1gk4ALoVeCMP1vHH8Fgt3ZKnVEOk94xHcZwVrLdg6rWyKpVHNF0F93T33nvkErPXDrsUyGnqJHksv+X1FplpezoKjmj5rc7goLQwkkDIio4O+8De9Uuj1b/PqNF5eIS/v9hVzcmdYOCiY3gIAgX/+7UPqXKKMfr7fc6ai9Pc7ANExIOBkYa7rQ1tmmSJPVv5heXZbjun0+JkbeIBXLI6fD+p361oosF5oeSPq5nubBQf7dYALsEkxi5+YiQSxukhctnGj9Vh/ob+SIcZA/wCGwfZF0f8AjmtlSGjUdOzcevEzTAjau8H1p/in1uKtuEudUaIMgVr0wJIGGPdquMeMN/02+p/FDU4s1zS24yDLTEgGRiCCT+ynKkl2auBnZ610q9nbXbSAvg3pfBBY4ggnbDOcoTqPEQ+mKlKlQqNIDpbWLmjM3SS3Bw16rn8PeynRFK624ARAENIcSSLu2JwRWGxUGsDHtploLi1vKhrZM4QfEq3VQ5IVqtR2/wCnYsHaimWTUNFsyCC9jogkAtffE4QcuitnaCgTArUn4Aw11MmDkcHIbBXsjfiZTOXwsc0k7kzic9NUIoWPmOe1rWF5kmYyGGBy/fehuknCqfD9hfGu2VCxsF4Fzo9ym03nu2MSbo/mPquDwntvUtDiXB9GZutLPdjCPecM8dNjgvSHh9nqYPrUyDkHUyY8Z9VbeCWVo9y0XRMw28RnJiaitV0Yw13OboqVU7fQ4DOJ2okHmANvTduscHCcQHFsifFa65fVH8OvUou1c12GThFwuO4y2C9BTs9lOYDju54HoXo7TSs0H4L0QCC0xhGckeeyl18Cl38M8/Z3VWAXrTVqkauuCdxgJz8cFzrZ2jfTdy6YqPc441HF72MExgwmJ7ojPHJd+m5rZD+XUwABa1rHZRJgxpoAsdspBoFxlOplN6rB+9ByWVanu5LxlQqR9itzmOJBYWkCQ4vwxxAN+MZEe7oc9OH2l7WV6NQGheqF0tcxrQ6k05gh0Xgd8TPRFaLXaBlRYBj8NoaYBM4SxCbE2qZqtbIM+9SpujcB7VdNSTltMl2204TBsfby2vbhToYYQ5lQk4ai/uPUKrT/AIk2uk6ORQc3I+69rpOAHukx5I6vDGMjlCi3eWuiPs3olG6q7GRRdOEuByyyBxHir1LfoTo1PZmX/NN2H8JtQ3JeGh7broktkvhxGOmMeCdZv8Tb7h/DeGYAu5bhEgY/GTEmDgcu5DTYBmKB6CjUHkTUMaJlldRYSTRp3jGLMMoj3XSM+/RZ3LXAaFzg9BZOLEhznh0AwIi6Bph456xK5vGe1FWm4NpWd75PvPd8DRnk0yTh0z1Rt7Qhvw02jCJw/BoSq/aAu+hT+7+q4aiTOy6dtd0Lp9q6k40W6TdqEYxlDmTnGupSKvbgAE1LPUaBmQ6i4AaxLgSqfxEnRv3R+KzViHCHNaRsWgjyhUrq4KfTGqw9vbHVBJdUphpxLqR85pkrr0eM2Z/wViTE4U6gMTBwcRJ6ZrzlMBvwgN+yAPki5h6pqurZfySule7PUUrbRdjzSI3Y5s55AnLD1Sn8Qo/6jz3NM+pXm76ouUajLXTU8s7j+LUxlzD3wP7lkq8V2keIP9q5pcgLls6i1ZoWx0RxR24Ki5ZeotlVyVp0cFMemCoszX+iNh/TouTR6R/O/e0dEXM/H5Ss7TMbaHqjv67nXOBmR0UlGlrtVTnSPERoEprsYmcT1A/LxjNEDGHifDHvQI+i/TpPmilZS/XO9qcjoATGeyYKgOG4mDnCIEbTecii525hIP73/RVe9PTogxp5vVTnLFegdCZJ/CAJVivhOQmMfRaANftCntJWUuVXkwBq9qKE2o7rKSpK0GNBtB3Qmsd0i8peVQAzmKX0qVUrANvqr6XKkpAZeUvJd5VeWAbeVXku8rlJgy9VfQEoZSA0uVF6VeVF6wBl6ovSy9CXq0AZeokyomAKDtvHQpodGI8dOmJGBWZtSATgBpjn+SbRxxG0xmPOFLR2Ht1zj95K3fCHDEgyBnIOkRI8kF+AXZGNZjzhVTxbOhHvNPxXsC2I8FAoZm6CD70w2bzMIxIIwPT0TWOnB0gnIEaAxMH5hZKVIG5ebkADTcbwaYwi9OOOa0t+N4IImCDmPsgz6CNc1mhQ4uN6Ogyi7PcfeVSC8gY6EA3SyMfWUSjmT9n6TQA4OHdn5KCiF2m+H6d6hdDi06Qf3opMk5Fum/WQqaA4wcgfdwPrhHkgxTRBxmNDE4bQhY0tmRm7CHF/jj8PcpV/3jLwDy0HEQLk5XjM77q/hN1zpcZIBgGOkAYJAsCBmT81RKIhUQgwKElGQhISAKpXKhKTFKSqlSUgSVRKpQrAFKqUMqXkwYu+qvKlRSAV9QlAXIZSARKElUSgJSkSEXIS5DKElWkAXMUSy5RMAWzONMMNE2t8Te9RRQ/J12NdAy6DiOuK8/aq7hUMOcIrCIJw7lFE2fmZVzwj0Vt+Mf8ALcfHDFZuEVCaQJJJk5mVFFy/b+epT8m7RE7LxHzCpRcyw7aPeb9lyjTAMdFFEbI24u1YBkYScY1zzROKii2wkcqUUQgBQKKKgYL80JKpRUiS3ZIHFRRIMElWCrUSYEoVFEoGWUBKiiyJKlW0qKKjMp5SiVFFSJFkqSooqIZCVFFEF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3573016"/>
            <a:ext cx="3749241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31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Гекла  Этна  Кракатау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улканы</a:t>
            </a:r>
            <a:endParaRPr lang="ru-RU" dirty="0"/>
          </a:p>
        </p:txBody>
      </p:sp>
      <p:pic>
        <p:nvPicPr>
          <p:cNvPr id="8194" name="Picture 2" descr="http://t0.gstatic.com/images?q=tbn:ANd9GcQ6XYDMgUHEBK3xEDW0nk7xv68voF7YSW_a_-M9bOHQU3oU_XoNc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400372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t1.gstatic.com/images?q=tbn:ANd9GcS0-lABPy6-dI6XzhR9JzgnQI7fuoSggoD2iLmLKJj6Y8G20myG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41089"/>
            <a:ext cx="3813093" cy="2856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64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dirty="0" smtClean="0"/>
              <a:t>Перуанское  Лабрадорское  Калифорнийское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Холодные течения</a:t>
            </a:r>
            <a:endParaRPr lang="ru-RU" dirty="0"/>
          </a:p>
        </p:txBody>
      </p:sp>
      <p:pic>
        <p:nvPicPr>
          <p:cNvPr id="9218" name="Picture 2" descr="http://t2.gstatic.com/images?q=tbn:ANd9GcTM51VgI7wf_Ia0xjxm3GiiMv0YZwpSqjaZpLDzgyjOj6UhOX4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17367"/>
            <a:ext cx="403764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t1.gstatic.com/images?q=tbn:ANd9GcTQH9B8DqfOzq71Cu0AlRUlSdSJLC0MoLIfmyVkdW0n8Ry2r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4029470" cy="251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7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США  Канада  Мексика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Страны, входящие в НАФТА</a:t>
            </a:r>
            <a:endParaRPr lang="ru-RU" dirty="0"/>
          </a:p>
        </p:txBody>
      </p:sp>
      <p:sp>
        <p:nvSpPr>
          <p:cNvPr id="4" name="AutoShape 2" descr="data:image/jpeg;base64,/9j/4AAQSkZJRgABAQAAAQABAAD/2wCEAAkGBhQSEBUUExQWFRUWFhgVGBgYFxgYGBgYGBoWFRoYGBcXGyceGRkjGhUYHy8gJCcpLCwsFh4xNTAqNSYrLCkBCQoKDgwOGg8PGi0kHyQyLCwsNCwtMCw0NTApMC0sKS0sLCwsKSwsLSwpKiwsLiwpKiwvLCwsLCwsLC8sLCwpLP/AABEIAOwA1QMBIgACEQEDEQH/xAAbAAACAwEBAQAAAAAAAAAAAAAABQMEBgIBB//EAEkQAAECBAMEBQYKCAYCAwAAAAECEQADITEEEkEFIlFhMlJxgZETQqGx0dIGFBUWU2Jyc5PBIzM0gpKis/AkssLT4fGjw0NEVP/EABoBAAIDAQEAAAAAAAAAAAAAAAAEAQMFAgb/xAAzEQACAQIDAwsEAgMBAAAAAAAAAQIDEQQhMRIyQQUTIjNRcYGRscHwFGGh0SNSNELx4f/aAAwDAQACEQMRAD8A2uG6A7/WYliLDdAd/rMSxqR0RiS1YRDilgJIJbM41axu1gwNYmiHFJSUsos55fnyiSD2estvKLOCyUi+YMBQqZ21ePFzAWAN1AFqEUJ7Q9PGIcQpJIUdK7264cF0qJH/AEa3Bi0ZIWyt4PlPB2YhwdfTFbajkOUaDqu7eatk+wDhOClcqu3t7yY4UlSGJJUmxtQnUcn0q0Wo8UkEMag0ipVGjUqYSlKLSVmRwREs+Tv0HDEl8pNGL1Z2Y1vEsMJpq6MKpTlTlsyCIsRmYZXvVmdmNs1LtHmIQsgZCAczlw4ZlUbWuWxHbEJYuok3ISxIoKBgOzv9VVaqqcc79mRCg5WS1IziVIzOXNBUukGpY2qx0AFANXiU7RDBmKjQpBqlnd6GxBiuiYnMc6sirVybwq2lTT1dplXORlLbxBAJdi5IU4UBej0GkQnNq6tb581Ia2G4yyZyucs5d0XzAjgxoz8FDUeFR1KzBYzsTwBs4IcDLa4qTrEIAcjKgMUhqqzZTkAuGpysQY4Mt5iWJS4WEkNrnGt6BL60TZhFU2trbvp9vH0OY9jG8ELcKpQDpSdCXZ1HUCulakViY7TSCxBB7ui5SFEEgpBY30BNgWYVWD4kpN8CaaVJdSCwZyKVIFLg9/YImwW0gthUFr0AJAD6lrxyhbgEah/GI8Th86Wo7ggs9RHUoKR3CpKOgzirjUGixXKC41ahccWy25xWkbSKWE0H7V6AGpZ3JI9NoZJU4cWNRC1nB3G7xqxsU3gjmdL8nwyFVNMr1ZrZXfspTWOoaTTV0JSi4uzCCCCJIFm1rp7IINrXT2QQhW32adDq0XsN0B3+sxLEWG6A7/WYlh6OiM2WrCF+dSFDMsOCGuTvEg2Dm1uYq4BhhFdS8qwVM2hru0qTRg51ex4PBLQso25xXdi60VTjWlhZF3cV3SEqVlNHdwE2ufGeXNCrF/7eOfjiOsO3TxFBCdmeic42vc4Vii6GSSFKUCQ9AFZQq2pKTpTMdK2IIjnzcodnNAB208Bc9kRpqS3sptlbHrUQQlIUALEs54cKBy2pazPHPk1U3yG5J9Jap5+iIccEpl1K0h7oLKcmt+JMUpbFKlJmTmqKl2oCSGevAv8A8pOvO7cXYxan88rsYIWtJqQq9KClWLhI7Ih+NoClCrjMSWcCnlCAxcXdm1jjDyEpIOeadd7MQaajL/fcI6xEhKiCCUkF+gWNQWUGqKemLnUlJWkb2FwMMOr6y+aEZ2lJWQnNUlk0N1OmhI5keMTpIQyVOQUgEtqlmVTo0f8AhDRBhsIlJJJUpwzFBId7hxTg0WjNBu7fZV7IIycXdHWJwkMTHpZS4M5mScswHPXLulTXchudDpWp5R6uQFZSKVLpzNvA1YsbF7NxpFKZMqpgspZnCViwCQCw3gGfv7YlxOLlBV1Zw3mrZ90uQ16AdndFsq0IvPR/g8nUpunJxfAsy1lbOSi5DDUUqXq2qSBaATanMArITUXFCHymwyqYs8Ul7YQACMxU6jRKmq5Yu1K3vR+UWJm15NTvOQQ4QrN3FoiCoTjZ2X4ONtp5MkKUJG6pVCwyqJahUaORYGPdmYjPmLkijZri4Pq9BerwsxG1paZdDvHKC6ZhGtBQmhJaPcBtxLOVKfMXGVbHQmqXd66PzueKFeMZWcn4/wDTp7Nrj5csKDEOI8QCnolhwNU14ChFecU/lyVxV/Ar2RbkTwtIUmx5EWLWPZGipwnkmmcqVnkerK1O6mBDMACCKu4UDd27ucdJSwAqW437+cewR0klodNt6hBBBEkCza109kEG1rp7IIQrb7NOh1aLcuUFSwDUHt48o5+JVJC1ChAAJpfnVnpawiXDdAd/rMSw9HRGbLVlXyUwedmbkBTs1PeLQKJuoEgV3sqU9rJcnsrFqPCHiWrnUZuOiRQEwrJQEBAALszZrAqTR+jY8eETHDkjopfrkuRzG6O4AhospSwYUEexFkdOtNycv1+vQjwSlMQouQWZqtYEnzna/wDY4C8xzAulmTw+13+oc4kWh2ILEWP5Eaig8NIrpnMKhqsAATyIoNFBQ7G4wji4S2eiN/UOpSUOK1+fOB3Om5Q4BNqB9SBoDxiAYlSkKJlqFCGJHDm3GJpxVl3GJcXs2voiBPlfJqz5HY2dre14yihHaJhYbpsNU+9HXlD1T4p96OZeZh0bDjHW99X0w4e0Dyh6p8U+9Hmc9U+KfeiOfPKACWqWoDep/KJd76vpgICXMLdE66p4n60JdpKPlVbp01TwHOHUvM3m68eJhJtIK8qro6ceAhCZ4nHbz737lbOeqfEe2PQs9U+KfbHu9y9MeZTy9MVmcVMfOcBLFwpJq3tjrZ6tyx6StRxPExSxij5Q26QTTkxv2+vsa7gHyUbpK48TEvJFjVolkzD1T4p9saDY80GUBqHcajeMZ/e+r6YdYBP6JBzAFJV2VJDHVqjW7Q1g6yp1LvQmmm3kNIIpzsUtLOlNSBQly+gcCty/c2sTSp5JZQynSrvfWz0duB5GNyNWEtGXE0EEEWALNrXT2QQbWunsghCtvs06HVovYboDv9ZiWIsN0B3+sxLD0dEZstWEEEESQEEEEABCvaACVvQ0FDRiSA4OvZxYw0irjsMVAFIGcGhLWIIItasSiLnmUmWwVVul6ze/91iJMhQQp5hVQ13eFqg/2YJuQoUFhpbB6uxzFxQPcBT/AFoilSpIlqCDRj5xFW7Q+keeqR2ZtMcasWJcssN42GifdjryZ6x8E+7ESAhhXQeefejsJRx/nPvQwexFWNxBUrLvMCoFxLLkZQ43aDeNecMsLmVLQorLlKSaIuQCfNhDIG8kuTmSpRtcmWXp2w5wQR5JFfMT556o5wHEXdlqXLLdJWuiOJ+rCXaKD5VW8dOrwT9WG8sIbpDXzzxP1oTbRCPKqrw848BzhGZ4zG7z737kOQ9Y/wAvuwZD1j/L7scMniP4j7YjxMxKUEv/ADepzeKriAvxSd8/eflyi9gEnJcjeVw4niIW53YuDv3FnaGGACclTXMrziNTo8dT0LJaFrIesf5fZDGTgyZQUlyromoDpCypjYX/ALNisZPH+Y+2NBsr9UlufPzjEU9TqhvC0bHK5jrSwzKU4VvB8zOH1GgsRE8kqUgpJLybmz6A04JCvRFyctllrtXlR7OHJowfURXw5KZ4JBHlARvXJTUEhqcGjQwsZSe3LRO3np6oYxVouNnk165fhouIxMyjo4ksR3BNb11pQ8omkYgKehBGhDFqsa6Fv7MV5MlRQA5QwbRyQGf7L955RYkYcJ5lg5LufGw5Rp0nVec7FOXAo7Wunsgg2tdPZBC9bfZqUOrRew3QHf6zEsRYboDv9ZiWHo6IzZasIIIIkgIIIIACKuJQ8yWWsVV4UetKA5b92sWoICGrlJSsoWDUJL26xzF3LUzAvEMnEIMtRSgpDGmT6o6rjhEk7FFK1U0Dc6FjTR350N2pzLxC1SyVIYsbKBDNxeMTEwcajyyZfTaaO0TAwobDzFeyKW11gpSkJLkvbL0ftCtVCmsXpa1MN3QaiEqp5VNu4JUU9KgdPWpr5tI7PaSeRDhz+r+wf/XDrAzB5JFD0E+YrqjlCTDf/H93/tw8wKz5JG75idR1RAcwJpcwNY6+YrieUJtorHlVUOnmq4DlDqWtTdHjqOJhLtFR8qrd4ajgIQqaHjcbvPvfuVs44H+E+yK2PWMo+0nQjXmIs5j1fSIU4xRMwlgN5KeNmPDnFKWYlFXZF/ue2GWAWMtj0leaTqdWhb/uQzwCjks+8rUcTHbeR1PQsZxwP8J9kP8AZX6pPf8A5jCDMer6RDzZ4JkBqEhTci5a0FPUmjvHAdQzBiSqgNQ5AH5Afuvq0Q7Sn5ES3BzS1AvYMml+YY8oupkMkAPuqSkXYuASWetSYpY/eSrMas6QDQkEpcdZru1X4CNKm5KVSyydn7R9BzFUmqEG+x+t/cv7MSyL0BYBrcbgGpL8ouRW2cp5KG6o9kWY14u6TFY6Cza109kEG1rp7IIRrb7NWh1aG2D2VPKEkS0kEOD5QBwaijUib5HxH0SfxB7sNJWzjNw8ppikMhqPq3Ajg3Yo2vHfyPOYAYlYYMGQi1fUDQ8hzc56ZLw0GKPkfEfRJ/EHuwfI+I+iT+IPZDfE7FmLSkHELcZnUBlfMAA4SRZvSYnTs1QQpImKcsQquYKDPV7FrczBz8yPpqYh+R8R9En8QeyD5HxH0SfxB7IdydmTU1+MKJY0KRldiAWJzMHBvVqkvHEvZM1q4hZ7A3rUdG8OJJJz8w+mpif5HxH0SfxB7sHyPiPok/iD3YfYnZy1KzJmZTu6KNgXAAWN03bjqdJdn4JUsEKmKmOXdWlAGHKgp28YOfmH01Mw2NBVLoGWFFKdcqgSm4NQ6dL01aKuDTOyKSsoJZRcA0ckEMcpcEK0i/OG4v7yY3b5ZTelo5lYEIQvKtRNXLpJcBmLg19sW1oqcUpFeGw6qSb7GcSszCqdPNPvQgk3l/ZV65caCVJLDeVp1fdjPShWX9k+uXCR6yaOcOf1f3f+3DzA5vJS6p6CdD1R9aEeGH6v7s/+uHuBlHyUveV0E9Xqj6sFjmCJJUwsWKSxLshRNzwVCjHhRmKtp5pGg0KnEaLDyTlG8rXq8T9WEe05R8qreVp1eqPqwvXpKMLnl+UcOoJyvx/ZRyK5eB96FGKfOX+kHqEO/JnrK/l9kJsUjfOv6QeocITjYyoxzK/+5DPAPkoR0laHiecLlD+pDTASjkuekrhxPKOpLIJrIm3uI8D7Ye7JBMtI5KJU1BvFgH117uYhEJZ4q9HsjSbElZZI1JKifFvUBF2FgpTzGMBTVSrZ6WO8VKCZYBLjMlypq1q+lolWlwewjxiLGKJWlLsKHnq3gx8REstAAAFhSNjDrpy8Pn5H+UNnoxXC5T2Ir9AnvHpMXoX7C/UjtV64YRfR6uPcjIp7iFm1rp7IINrXT2QQpW32a9Dq0bzZc0Jw0sqIAyJqSwrTXnEM9U1zlmSwCaORQOzAZa3a9+DsIEGZ8WkhMkTUlAKgVBLEFBF+QV3hPaIDs4Fv8EAXq0xILPdwQVXduWlIpGSpiJ8wzlpzLURkqlZSkvLQXSM4FS5Yc47Th55AIE4g1B8qaj8SJcBIInzGltSS8tx+jZCLFN2PPQxocOGQlwElhQWFLDsgjO6+cDtTayaRmhhZ/VnfiH/chlh8PifJgBYScgG/vFKmF6F7G6j0tWYt4Ilu5DlcIIIIg5MFJGZaholcxXaTNmgeDHvI4RIMKhzQOS5q9VcQ9HjiR+sVzM30TlN/nMTypWV63JV2Ekk9tTDUuB3hUtjLtd/Mj+JI6ohDOw6R5RkJ3ZoQNwUSXdt08BxtbU6WOTKTwF3sL8e2p8Y4sNu5nMRhkgTWQkZVhKdxNA6qCn1R6KHznwwMsUCAwpHqsGgu6EnNegre/PeNecTQWBXK83BjKyWSdCzjwjP4vCkLOdNfQWpSNDjpgTLWS5GUgszsaFn7YQq2qgjeStQUT5ozAuZlG6NZpFeq3ajjJwjFbTt87BbEYOeJXQ4ffIq+RTwhZjJQExW6mksqqH3q19ENJc9KnyuQGqQ17OHoYr4rFJSWKXcVoDStD/fGEc0zzzjOnJxksxcZI6o/VldhetbDhwhjgZA8mlwHauldbf32xHOxcsGqS4o+WjHR7EdkW8KQpKcgobBudmHOB3Zy7nicOkaQ52eFoluTlQkEgNU3PazmO8Hsdg67kUA83nzUL8O2GGHkBCQlLsHblV2HIPGhh6EovakauEwk49OTt84/oW4aYVzASp2B/dJd0vqAajkoRfWWBPAExUkoCZxSkUbw1rx4B+HKJdoTMspZ+qfTT840aLVpz4Nv8ZewtjbxajLVLPxu/ch2In9Anm59Ji9FfAS8spA+qPTX84sRdTVoJfZCUFaKQs2tdPZBBta6eyCE62+zWodWjfbH/Z5f2B6o9nbQAJSkFZFC1Eg8Co68g55RTw84jDyUpLFSRXUJADkc6gDmoHSJEIAAADAaQpOezkhtIhxW21oUBkQXBPTVoUi+T63DSJ8Ht1CyEqBQo0D1BPAKGvIsTCXb2ICFJUbZF8OKDrTSM4vF7oeYttR5MqO6UvmdZoSaj7Qo1Lqa2o3ZaoJo+nwQj2LtwGUrMSTLdtVKTvMwupW6ocSwOsWVfCKSBUqFW6Krs7OzcrxDyKWrOwzghedty8oUAopIUXA6ufiQ7lBA7U8Y6we10zFZQlYNOklqFJUDezDxpAQY9JZT6eUmpP70xbfzAeMTYkrb9GEkvXMSA1bNq7RHkcLHFc0eMxYiLF+TmSh5WlQDdwtjSgpc9xhyayTK8FUzlB9tz1MyfvOiXbdYmpzAVc2yufCJJCpubfCAnkS/ppECxLTJ3FFhY5iD0q6jiYHT1j+Ir3oocrGtTpOejGMcTZwSHMUXT1j+Ir3o8mIQZZJLkO2+eP2oqq1WoScdUm/Is5mzW12keIxJXe3D28TC07KSaOpnJoQLjLcDhE+VPH+c+2IMZMCUumpcUzEv3ZhHjJ1Z1J7Um7s1lGMVZLI6wOMS+QBVAxzAVAy3a9x4R5j9mhad12uR5wbgTdPpGsUMAkeUDnRdXIeo1esabZSEspq1FXdr6m0aGCcnVVK+T+ZGbjsLTr0tqSzWjRnMPsfMoZcxIY6MwpvUZmA8KVjUYHZyZY4q4/kOAixLlBLsAHLlhrHcejpUFTzebMXD4ONLpSzYQEwRBjFbrC6jlHff0RbOWxFyH0rvMrYNOYlZ4lvz7a07oi2wXSlAutYT3XP5RfSlgwsKRQ6eJ5Sk/wAyv+PVF+xsUlT7l+/dnlcVVdWbl/Z/PJDCCCCGTkWbWunsgg2tdPZBCFbfZqUOrRrcD0Zf3KW7yX9SYsTpyUB1Fh/Z05AnuMRyUNh5K+qhlfZLOe4gHsBiSZLSoMQFC9QCIQqLpDi0FO1iVqSZUyQ7FO+s+cUkME9I7tnEUUbKWtQSrFIJPmyw1g/F7A3OkM8bs5RUckvDlOVt9JzU0pRqenlW5IwSUsciAtqlKQKtViztHO07WudXehS2VsHyc05VsVylpJSljdDF3Nd42aGiNnTg/wDiVG90Jua9rAuwe1NIl2chyZmhASnmkVzd5PglJ1i9F9OOzGxWxenATWUFT1KdmOUJIqS7parEDTojnHHyXMzFXl1VKqNugKSAAA9GIcHnDOCLCDCy/O+8m/1FxX2gsJTnIdqMwIIrRT6aA6E8y9iX533k3+ouPJ61BJKRmULB2fvjTW6Y7k4zuu0qrxSFyCUpIFmyWIVUHKCAXrfXnHpWngf4Fe7EU9ZylapbKUMpqkkHNu1Na25umJvKkXS3ekfnGbVbU3G2h6nk+tzlPaeouxOINiCg5yU7i6pDiuUObppSGHlkGSSAWNRuKsSCPNjO4eUHQWAeWX/8d40GFSr4okseinq8BxLwpia0KdOTlxTXmhtttrvRTzp4H+BXsijtMJVkDam6SNOYi/nPVPin2wvx2IClJTqkl6ilDdo8nDW6NGWhX2WwKKUyq0fq6ARqNkkMphqNCOPERmNlneRR91Wo4p4xpNnzmBcFyQAKOSxPFrA+EavJ6vi4+PuJ4iSjQbemXsMojm4hKbn0EntYac4j8qvqp/jPuRHKkkKKt3euz1PGvada0tHro0nxPOVcdBR/jd34koxX1V8qX9LDvaIX8ostulAoCxqXuAaijXiWdMyh/DtiOXLKKipaos+tDxqR4WiqpDaqKEeGb9l55+BzSxb2G6uj6P7fovEJuKCUKUqmW456Mebhu2ItlSCmW6uks51d/wDxFbGZZ84IB3cuZbatYdu9Xt5RclDeVkGoCiXZ0sKDUlOr+aIYh03tdmXjx/XmY1WKVVpZpafPwWYI5C3JA0vUUPAi4pWPQYtAW7Wunsgg2tdPZBCFbfZqUOrRvtj/ALPL+wPVHMzZxH6sgDqno/ukVT6RyhcDO8jIEqYhDy6hTVqgBqHi3eIln42bLR+tklRGYZywYhIDZQKZgvSobm1DSeoyWPIzOon+On+V/RHaNnFX6whuomx+0TVQ5MBxBit8enqWryfkVJAd8x0DFyD1gdLCO/jGIKC3kQsOWJLZWDGj6v6LRyoRRNxrBChc3FdbDgsCHzVq1K2chu7jHoxM+iivD5AU5iCp8pZ2qwLW4uO/sgbQRCMYim+mpYbwvw7YmgAwsvzvvJv9RceYgKynIwVo9r+x49l+d95N/qLgnS8ySlyHDOLjmOcacd1GLPeZUxCZnkTmKSaPQ9YNw0bSKWMnomApVMSGXXdU7pvfStWi9Ow5Eps6jatC+8NSD2X0hBLKitJKnzJUohgKkoL0HOE8Tqje5KfQl3nkg9D7s/8ArjR4QK+JiqWyJ0P1ecZvDj9X93/txo8Eh8GN9VEpcblKJPV5xg8qL+Fd/szYi813oWz5pSHUQ3JKj6jCRiZmYkkqKns1HAajinr4wy2mgskZiQVVcJ0BPVhZK8z97848/TyVx6etixst8yGboq9aY0mzkXJZ6VA9pjN7LS6kVI3VWbiOIjS7NSwNSbXbnwAjY5Kd8ZHx9GZfKn+HLw9UXIIIinzGDC5oPbHsZzUIuTPIU4OclFHPSXyT6T/xHGPxeRNKrVRI4n2R3MmJlIcmg9J9pihJwi5ihMWGcFh1U0YNxIf89QaIKUVb/aWb+3/Fku3XtIxFRSkoQ0WS7u3xeZZ2fISgU31mqykFRJ5lIMWivUpUOZQr2RHKw+6yu9OZRTwsTyEdKkXykpUQzgnuetWhhLZVkcRSSseGYgUO7rVJTZrOBUUtakcJWQ4AzKAfdAACXLAklhQf9xJ5TPQrCvqgjLSlRc99H0EcGSoqckBiWYOdRqKUPMconOxOV8tCrtaWQoORaw07zfwEER7RkhJFzSpNSe06wQhVvtu5q0GthWRucDgUTMPKzpzfo2q9iA8TfFJIpu7pHnFwRmNau++o14xxgZxThZZSkrOVFBzIBPcC/dC+eqWogqws/eJ0U1VOXSlVi5LEeuKi8szJmGQSg5qJyEATVDKQ+UMCGZVhanCIZi8GoJBSd1ISncnUSLCg0hJj5zTVAESxuMhQ3k/opVDvXFu6IPjB+kR4D3455yC1I5yksmzRYmbhZigpeckDLadavL6xrHUvE4VIIAUApnZM7QuC7UINiLRm/jB+kR4D34lwqlLXlCgqhLJTUs1t48YlVIN2uCqUm7Js0eGkYZZzCpCgd8zAyjUFImGh3bjhDZCwbEHSlaihhDsvZoKv0iFWzAqplVvIYNQnKp3c/mXWGwqZYZAYElVyakuTXiYlnTtwMXL877yb/UXHccS/O+8m/wBRcdxqR0RiT3mVVbORkygMBap4vWtnjPTZIHlN0ApmhA5JLu1DwFhoKP0tXC/FYjeylAKakGzqyuAC3SKnHZxrFNWkpZrUdwmLdF2eaEeLkpSJjJZlhCWFQCTujlRPDShpn0MvZ4TYCwGWuQgWBH5/9QvlYwF/8O+ZsxoqhzdLKlrFVPrczDuK44aDi1NXuW4rHym7QyS8yltXCyjhyoSwFBQFRVJcA25HS4PdFHEYCWPKtLTuCXl3RTNlfQV3jqLw9wqqrFMxZSQaA7oD9jirWbsiLDYlwEzpdSBmJCa5UpK1qTZKQSwqp68I8jXw7pVZwjon421NSjWdSnGTebKmztmSvLrHk0slCWGUBnCSdAavwHf5tjCyQlLAMQWPamj/AJ98X5Bl0UjI6hQhnIDW1IDDwjjFYYvmSK6jrD3hpxsdCL+TcVHD1rVFZPK74P5qU42jKrT6L0IFKYOYqomOsOWUogChLJLs1GcqDR6V5lsxpZLMSeJCmYDnrS9I6nYA5/KUCwzAEkkBybWOg7TUE02sVioyT2Xn/qlm29Nq3YuHi+wQo0XHJrXefYtbd74+C7RdiJCTMKlTUFLskFYUbdNkkAWJHdDmFUzYxdJmBOQnoBnCiQobwAfogFuDuzwyM1IoSB2kfnDOAhUjTbq6tieIjThO1M7jxSXDGxpHMucFWL/3x1sfCO4fFzhEoC3BqklhwD2HKO4IICRZta6eyCOdpqchrNQ8eLcucEIVt9mnQX8aNphtnmZIktMmS2QBuFndjWmhSPTxMTfJK6f4ibQvdNeR3bdjXPJptj/s8v7A9UXIpGRFN2LMzE7q3y7y1EKLIQgksghyUk98SYbYJAdSspdVEF0sQz1A3r1bxhzFKbtmUmaJZWAo+AOgJsCeH/EKqlSozdTRvtfaWpzmtlK9ifD4UJSE3YAORUxIEAWAjqCGioIIIIAMLL877yb/AFFx3GpXsPDkkmRKJJJJMtBJJqSS13jz5Aw/0En8NHshpYiytYReEu73MvEc7DhbOOiQoXDEWNO2NZ8gYf6CT+Gj2QfIGH+gk/ho9kT9R9iPpH/YyMjBoQSUpZ2dnq1BE0aj5Aw/0En8NHsg+QMP9BJ/DR7IPqPsH0j/ALGWWgG4f+9OBjwg8lhiGWHLG4z3Y83jS4rZGHQgq+Ky1s26mVLKi5AoCBxeKSJWHJIOBZgT+oRonM1Bc2biWimrKnVVpxv87dSyFCdN3jKwkWAQoMtGaX5NwAsADMAQ+9TOaENygRKlgkiaU7qxvOGK1TF5xnbfBmX4A8aPpGFkKIHxIJB1VJQAO2j8PGL/AMg4f6CT+Gj2RnzwlN7ra8n6q/5HIzqLWz8P/TLYWfkSEpStSE0Sd0FtA27ugUHIDtM4WFqSUizuSCFB23eTs55AUqDGi+QMP9BJ/DR7IPkDDf8A55P4SPZExwdGM1Uje6++vzUjbqNOMmrdwgnYYKZ3pwJF+yPZeHABAFDUu5c8yb2h98g4f6CT+Gj2QfIOH+gk/ho9kPc47WKeaV7maxo30UrvF9WAZn7VA90cRqPkDD/QSfw0eyD5Aw/0En8NHsi2NfZVrFM8NtO9zLxz5PMtKWcdJQ0YAs/7zU1Y8DGq+QMP9BJ/DR7IPkDD/QSfw0eyJeIutDlYSzvcxe3EsUABgAQByDR5DD4X7PlyzL8nLQhwp8qUpdsrOwrc+MELN3Y6lZWNRsf9nl/YHqi2S0VNj/s8v7A9UUfhXKUZClBZADOkMynUBU3atoprVObpudr2Vy2lDnJqN7XKG3PhTdEk8iv3fb4cYy5iLEzSlJIDnQcYpDa6mcy/BQbRxxd6eHGPGV61XFS2pHqKVKnh1sxNjsP4TGWyJrqRYG5T7R6R6I18uclSQoEFJDgg0btj5RJxZUknLkYtvevn46Rqvghh1KSpTqUApsqmEt2BzBN3rw741+TMZVcuZnn7Gdj8NT2edjkan40/QGbnZP8AFr3PFHG4mcmYcqpWUM4UpjUboJ0dWb+VtYvfFn6ZKuVk+GveTCvaKUvNzfF2CkHefNSWps4BDngOq8ehMQkl7RmkLdWHBDENMJAdQDKcBgz11ewiNO1ZoUM3kMrh2mVAetyHLDhryirKUGAUnBgLyuHqU9IuDdqlq2jyZ0ik/Exlq29Ri7E0AIyue6gvABb+VpoGYmQlL3KyaUZyKWUnxHGjXCzCpLkg7yhThmLd7NCXCBa6JGEUCXWlFaKyhyxYukDTQQ9lSQkMkADgKCADuCCCACHFyipBAVlN3rRiDoRSlaxBh8CpKW8ss1Nd0nQMcwVw9JifFhPk1Z6IynM/Bq+iKOFk4dKGSpkgn/5FJ4cw9G/swAW/iqvpV+Ev3IQzdqzSsJC1JGZYd5ZJy5hbyVHZ7w3yyfpP/Kr3ozwbOhrZ5rVejr117YANPsuaVSUKUXJTU0r4U8IlxM/IkqIJbh2trQDidBFfYv7PL+zHW1VNJXVaaXljMsVHRGpgAqo+ESGqianl5NRLVqcoLWteJVbaQDlyrdgegrUAgOaPWzvC3HYgiYrfxCAMzqCXF6ACoYB6tbL2kViVGWoheKooEfo0hVQSE1SxDpd9MwEADBG35ZLALuB0DQqIAfhf18CzKMwrE238XQbw8mouahgQBwdxTvZnezsMpCTmmLXmYjOzigp2/wB9oBcggggAyfw5vK7F/wCmCD4c3ldi/wDTBABoNj/s8v7A9UVvhR+yr/d/zpizsf8AZ5f2B6orfCj9lX+7/nTC+K6ifc/Qvw3XQ716mDisdmyyGKXDEVJNCz68h4CLMEeFTa0PWtJ6nIQKcrf9mNl8C/1K/vP9KYx8bD4F/qV/ef6Uxp8k/wCSu5iHKPUPwNDCTHzB5ZQzYYBgohYeZRNFEagB+56w7iJWFQS5SkniQH8Y9eeaM4mYkKcnBCqdL1fu4jtHaZpu+rd+KKzKLOlySN80Acqyl++HfxCXXcRW+6K+iAYGWAwQhq0yjUZTpqKdkACvZGPRmIPkgpRYeTQpL6jMVC9fTzhzLmBQBBcEODxERpwaAXCEg8kj2RKlIFqQAewQQQAR4gjIrMHDFxSoaorSKODxksodMtSQ5p5I8rhALX14HhDKKiMRMq8rziBvCwsa8fygAWY3bqCpKJRZWZQVmlLFEhT1UkB8wAvCmSokyyblUx9NVeETTpKs5JCRkWtSnX9IV5QKVO+KB4jTIUlicgEskq39FuQ1GPSFBABpdi/s8v7MS7QP6JXTt5nT/d5xzsuUUyUAs4SLFxxvrEuKkZ0FOZSX1SWUOw6QAIJijkd8YN27V/eDivhEiJ1ch+N1ULi3m3SXCd9yfq8mi5iPg+haioqWCS9FU10Ztbe0v7O2ChSsxXM01GgA4Ppe7sfNSwAS9jqH/wBidpqlrMbpN/7rWGQEQYfBBDMpRZITU0YAC1npeLEABBBBABk/hzeV2L/0wQfDm8rsX/pggA0Gx/2eX9geqJ8ThkzElKw6TcdhfTmIyWC+E0xMtKQlDJDCitKdaJvnXN6qPBXvRDSasyU2ndDn5t4f6MeKvbB828P9GPFXthN865vVR4K96D51zeqjwV70U/TUf6LyRb9RV/s/Njn5t4f6MeKvbFvB4FEoES05QS5ve2vZGb+dc3qo8Fe9B865vVR4K96Oo0acHeMUn9kcyq1JK0pN+JrIIyfzrm9VHgr3oPnXN6qPBXvRaVmsgjJ/Oub1UeCveg+dc3qo8Fe9ABrIIyfzrm9VHgr3oPnXN6qPBXvQAayCMn865vVR4K96D51zeqjwV70AGsgjJ/Oub1UeCveg+dc3qo8Fe9AAwxew1rM8gp/SKlkV0Tld93kePdHGK2RMUZzAb4Q1RXLld31obvpasUvnXN6qPBXvQfOub1UeCvegA1MgEJS92D+Edxk/nXN6qPBXvQfOub1UeCvegA1kEZP51zeqjwV70Hzrm9VHgr3oANZBGT+dc3qo8Fe9B865vVR4K96ADWQRk/nXN6qPBXvQfOub1UeCvegAPhzeV2L/ANMEKNu7XXOKcwSMoLMDq3EnhBA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10799"/>
            <a:ext cx="2886620" cy="319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 descr="http://t3.gstatic.com/images?q=tbn:ANd9GcS7BSdA-sq5LlBfosMFVd1Ccg1fWvZrXCeHRPU-3I7alOkIzZg1f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30023"/>
            <a:ext cx="2448272" cy="367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02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75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75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ФРГ  Швейцария  Австрия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Федерации</a:t>
            </a:r>
            <a:endParaRPr lang="ru-RU" dirty="0"/>
          </a:p>
        </p:txBody>
      </p:sp>
      <p:sp>
        <p:nvSpPr>
          <p:cNvPr id="4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HAAAAQUBAQEAAAAAAAAAAAAABQABAwQGBwII/8QARBAAAgEDAwICBwUEBgkFAAAAAQIDAAQRBRIhBjETQRQiUWFxgZEHFTKhsSNCUtEWM1RywfA0RGKCkqKywuE1U2Rzk//EABoBAAMBAQEBAAAAAAAAAAAAAAECAwAEBQb/xAAsEQACAgEEAAQFBAMAAAAAAAAAAQIRAwQSITEFE0FRImGRwfAUMkKxcYHh/9oADAMBAAIRAxEAPwDimMUqemr20vQkLmlmlinxS7QiBrzT4p/lWoww4p801KttAOTSzTUq20I+KQFLNLvS8gFTCke9ICkYR6VKlQAKlSpVqMKlSpqHBhUqVKhYRUqVPihZhUq816FdO5gFXoYzzjtTUgBk5NByZiW6CeIgjj2DwkyPaSoJPzNQVcv1AkgI/et4j/ygf4VUpITcophfY1Kn+dPT3IB55pc0+afv2pqZrPckLJEkhHqvnbwecHmogKPajp9ynTOl3Rs7lIwZN8zxkIQzApg+/BoH2pI/EjDYpU+RSrOJhqavVKk2Mw1NT4pUHFmGpU9LFCjDUqfFLFCgjU+aWKW2tyYWKVPSqwBV7hRpJURE3uzABP4jntXiiXT1pNeaxax28bSESqzAYGFBGe9TyzUMcpN9IK5Ze6nsPR47WSLT5bdANju8isGbHCjB8sGgCozE7QTgEnAziuh/aaqP4UNrBNtifcxJyMYPtY+2sJbyNB4rRyhNyGNvPKtwRXB4fqPM0im2PlSjIrHvj2Uuammh8ORk3K4XgOvZh7RUe0V6i5Vok2ePjU1tGJJ4kIJDyKpABJwSB5c158PNSRREuuCQcjGO9F3RtyN9f2F1JoRs2OqejQW7FYpEPhhlVgAcjI5wQOw49mRzxgDg4raXN1q0+j3BkE3ok8WJHJx6445HzP5VjvCPlnFc+lbp2a0iIj2U2DU3hml4ftrqbYNyIse2ltqXwxTiP4/KgayLFLFTeGv+19KXhe4/Sg2jWQ4pYqXwyfKl4RrcGsixSxUuzHlXkofhQpBsjxSxUm002yhUTWLwZPNH/wCE0hDIxwI3J9gXNS+lyeTN9ajM75zuP1pPNh7hqXsSCyucbvAcL7SKMdGztYdT2YlfwQ77XJAJHBx388gUGS5YMDk5HnUkN263S3OR4qFXTdzyDxmubVyjkwuCfY0E93J3VrKG+Mzy3bbS++QGJDyq7sc+4j/Oa5loraMum2sFxNqKS3juYwjKI0Cn97z5GPbUll1i3iBribYLlvWVfWEYwFJbJHszx7TVjSNHTVNPeOO+0tvSJJEhae13yeqBu2ndxxjJ947cV4ekhPS45RyP2/OiuVLI1QH6xMFzqySWLXUsK26IXuDkllyDggYwO1AhbSHsD9DWz6s0gdPyafA7wyF7YD9jEEGV4YnBPJJr303os2t2VzcWwf8AYnbtVSxY4zgKoJPf2V9DgyxWFS9Dld7qMYLaX+CQ/wC4aLdM6bLdaxDDI4tg3aSaEsucjj41sz0VfyQq0fjQqEbfmIDc2Wx/WOhGAU8u6n24ofF03d6PexenMVmaeMKLiZAQMN22nk8HyOAM5FDJqYtNI22uTU2/Svh6TJaz6hFKIVyQ4ZWGCSvHOeB3PfHlXN9b0eaPW76C2R5o0mYK0UZ2n4fp8q20F3cu0MpuLRIpYpBMTPgArkRkk9uM5z59s9qoTa9qem3lzDFcOiO4JMbblbgHjPx8sd6hp5Si3tHSjJ0zFmxZH2Skow7hzirUGkGYAI24+45rb6Xrzz3Q9MtTcuxxuQ7D9AMH6VqYNFt7sxyT6XAin8XiMrOB80psuseP9x0w0yZy+HpG7m/DE3zdR/jRS2+znUpcFoo41IyGkkAH5Zro9v0jokL7hbK/OcSKrD9OKKQaZY2+PAiMYHZVkYAfLOK45+Iv+LKrTwXocxj+y+/YZFzYfKVj/wBtej9leoEnN3aAf7O9v+2usKFAwtexipPxDL7h8mPscjP2Vagy+pfWnzDfyqGb7LNYjUFJrSU+xXI/UV2QfLj2153oZGjym8KGK+eCeD+RrLxDL7g8qHscLuPs+12JtotRJ/8AWc1Vl6G6hQ8aRcsPaoH86+gQBngLTxusgyjKwBKnb5EHBFMvEsiM8EH6HzZc9OatbPsn0u9Qj/4zkfUCq33Tef2WYfGM/wAq+oA3vrzlP4T9KdeKy9hf08T5GxSNanUdDs7eTnxFLDcqocD8Sj/uFVToluoV3abBHbI93u94pFqINWhfLldGfopAh1CxhsbKzBuImLtIqZZwc8ZGSfL6VebQVF20cYdvDTeRnuMZz+VeF0g+IsrPJDtfCundWGOR7O61nlg/U3lyRG3S+sBCxsnwO/qsP1FWbL07SpdOdocrbyPIYxIMliV3DPlwo4ruej9QwS9OWkuqXOJpIgzsqMi8k+WT5e+hI1mxmvgtpM0uVzhVZucLnsM9815+TXzT/bYVjTMfr1hNrC6dd3TQW0UySOh8UMQz7SFbHbG3862n2TaV922N9HLNHMHuAw2Mdo9X9eKoalrm+G8hkguGjjXKo5KCQhOQCRxg+Yx3zWd0rqy+0qznt7TSo0S5VU9e5Y+GxXBbOfia7NJqJ5Me19IlljCPNcnaHjULIu3YCv7qn2D2D/ORQi9uWQxbYEjeWVsqyDzPfJHx+tZKLUry6toNPuLReY9hn8ZPEOB7cnk47mjUmnMJ7WFUeNVAb1ZY/WJPnke4DiumyDCEWrW8V9b6bcR27y3SztG/AI2dsDHPfNCLl7a7nSa9SEtEMJuQAAEA58vb+VHtM0u4ktGluNpm3SNEsTqFiY5BB/i7ezH60N1PpyKTTjHeIssp2j0gSIrKDtyBwcfh9/njvSzjuVXRTFk2SUmiqstgGUg22RyMbfyqddUtVbb6TED73FYvXOk7u2kT7vulRdvK+H4x4wB+HGPzyc0JbQ9aWMFb4yFiMKtmc/iA9vvrz5/p4y2yycnpRzOSvadO+9LcDJuIwPewpxrNl/bIM+zxV/nXEtf1DVNF1A2UksUjqgJ3RFCMjPbcaEx9Q6mpY+MrZ52sgwPhVY6SE0pKQHqUnTR9CtrNrHGZJJ41VQSTvB4FTfelsql2uI1UDJLOAK490vqeqgS6hNGMQRrMo8IkSRk4OMN3588dq6bb3XSV5Crz6TaytjmSTSVyWxz3HfOa5csIY5U2UU9ytRLlv1Roc86xR65YFu+1bhWLY8gAe9K+fQ9dPot8scg7I5iaNh71fcCPkaDa7q3S2m2M8w0q3RFX1HFjFHg+7jNDbL7TdBuNlr4EkYc7U8VI40UZ45PCgD9OaltlP4sSboRtfz4K3UPQtrb37pYajqxUKh2RXSgL2GMEZ9/f21Homn3fTyvJaapqyIWLPFJJG6EnJJII495HPNFdSj1aSeNbHRxvILsRc2+SeMdjg+3NZ/UptXtHdNRs4YXkHEZuosjPmcZrLLnlxJ8FI48SXHZ0GLqfTxCm65ZmCjPqHNP/AEo0/wD95/8A8zXK7TULuyuBO9rbTR8jZLcKwJxjtx2oVJb9VNIxjmQISSo3x8DyrpWDC+3X0M5NdKzbarpcBuo7cOr719VgucHIx5cfH3VU6g0mMW0M1knpeyZ1lhRAuFCjnPn5cck+WcVzRbuZX3CaTOMfiPavQubmdkhSVgZHUDkDk8Dny8q2LQzxxScro5nqE/Q3U9yLCK0NzaILuQ7JLdgwaNTk7iSPW5BGPn8XW3sLWzbwJkllaZJHRhnYCR5nv5n3YrIa9a32m3KRXV205wQWD7sHIyPhQsSsv77D3g4p46VTipRkLLK06aOrXPWhsLez02yjE8KoFnYh08Lk/hUA7uOeKCXPU8Vt1A7W1yLiwCbsGNkkJIxj1gcYbHGO35YIzTA4MsgA/wBsimJ55wT7c9z7aeGhxr6E3lZqbLX7yTUJDfXqQW028SOISRyD2GfM4/yKpvqoNksL7Dclg/jxjCIoz6m3HJzg7s4xxQLOD63PxPFXLa0llvLe1kR7czMgMkkbZRWx62O+AMn5V0LGo9cCPk2OjdVRrHKLubxrjbiIxxbUiODzgg7s9uDRKy611NZzLLqlq1tDKodXsirmMsv4QTnyPYHHftWKSJLLV3ghImiQEb2Qxj3nBJwP1zVjV723uEs0gT1y4LlDwAQp+oyQQexBpOVK1fIyjFo7jofU0E9nHc2hMsFzK4Qt6pRQcE9vnQrUNVSRGillctLEDFtbAJChiSfrXMhqVz0/evpynxLe2kJIe4CqxIDMAVPAyT29nxop0ul31FbalHaahbxtFGJWSR8SNtH7pP4RjgnOO3yd5GlZJY7Z0iOdHaSMRu8xgR0UBSTtLe0+01muk9WSXVbm31KOZYFCRbmRdgIfGBxzypGe3HurIX/U2u6nHFZw2UkNuoEPpotXaUKTguWXPPc8e+gF9FrjXkiqt6yxgwLNEskYlQMTu9byJ55rglofNlKcquR0qahFRRs/tM0e4u+qL0adaySzT28MX4gAcFWIAxjJIXkH21irXpm8u0mS1dH1C3ZxcWT+o0IU4yWbCsSTjAJNFen9Mtn1Swk6s1C6gglnKzeLPtCxKhIbfuJzu2gD3Gs9eaVd21sLm6e3dWOWKXCuQ3tYA9668GOWPGse7oRtN3RobHUTp8lrps7vZWlzaLDLNND4hCMxO8BW45GBRiXq3p/7udLeW9W8hVyjPCPDlcHcuBnKg7R3rnLOdhQ+sOMHk4xnj4c09tGk8u2WVYQQcO2doPlnHOKMtLCTuQyzSXQavb7T9RuvF1C/v5I9khUJCo2H9wAE9jzk9+1U7JNJe3c3T3PpAkTw1GwRlc+vuJOc7e3vxUbwWfiKqXaRIIkLO++QM+PWxhBgZ8j9TS0eOGTWbSKcFoWmAfHGV+dUdRg2vQRXKSNYdUg0fS2vdEnu8xzRxxEsjQK/DFSOWyQvkw48qozdTahrOo2otona7lA8ZGnAWRwc+pwNgwo7k14+0NtEj1wwdPQmOGNAJgPwGT2j34OD8PjR3pHoTSNU0F73UL5RdCR0SNpwsXCBlOBhjk8Z3CueHlPGsslV+/ZRympNJgG+1lYrG1VILhPHTxIy0ytuTLL5duQeCBUadU3ARQbpwQOwjPH50Y1+y6e0W9nsInguIop1KqjFi6spJbJ3cjCj5+6qD3XRZYn7uk7/ANokH5BadYoUvhbGeSd9gSxisJbmEXHiiBpFWSRcsVUnk4yM474qK7t/DvZvQ90kKTMInZdpZQfVJHlkYNGJr+AbhZ6SC7DuZJJMfLOKjkuLxrctLBFAGQof2YBzz9O2fnVIOTfRC4roT3MV1pU6X0cjX2U8CYSARIu4Fgw7kkDAoSsaCRfE2bd2T+07+eK8tPdlCrSNtPJHGKk09na+gEkZmXdzGMEtwfZ9avDGoRfAkpbmFWhstWe/uYLCYSrIJDHaRN4MUeDnP8PIHJPmahh1NbG1vrJITHHdgRzbVR22g5wGPI7eVTaat5fnU7azujaxRW8ksqAn9qhlVPDOO/LjvXrUobTbFNYRPHEsKxyK3G+Vch375wT8PgKG1J0xu1aG0PTtKvRN473WyMZJePAI8wMMSTRu58MGWe36hulup1WPxZfE5jUFduRkgeXbzNZzRSySyMJGQwRNOuc7Qw5Gf844qquvamZllN16+QRlFxkduMe+pyxNT4fAL4DNhZ295q0MMYmvxI5WOOXMYmc8AEgggZ948vhVjWdD02zltfRNVys1sk5Zc8bgCF588EH51X0XWLu8vUcw+Lcq++MIgA3eWOQB9amkvb6NLcxHwT4QVGBBzHgbc5z7B7+BQk2pIKScWVC1zpYeU5e3IzueAsdx47sMY7VS++7qCdp4A8bSKRIySFRICexHbHwFbbQemL/qdpoL7UJHjdQd5LHBB7Dnjv8Al2oRN0DdK94ouQYYYZJIwBySOefzrNw5ckCLdpFHW9RgudM0yfT7yVZ5PES6s3mEngBSNhUkZ5yxOaC3V5KHKjMbA8tG59aust0Np00XRunzpCiCO4mvHC7fGKqp57HnFYW+0uF+u7fStoNut+1vt7Bk8d8D/hIFHDKL6BkdPkztmkt5OsSvK8kh9UBuTwT7fjWo+zW3119TWXS9Ojvbd1dAt4xEBbGcn2kf41odA0aGL7VpJVVRFFq0qrEBwoKk8fM9q0X2fyR6f0qssahdmrXCD3DJAFTzanZFUu6KQxtnE7OJrt47O1jaWSdlRFAyzsTgAUlsZVvpra4hcPAHMqdioXv5Ud6LsDB1l00TnEl3Cxx/eBrrFxo1p976qfAT9pFcAk+8NmoavW+ROmuK+5XDg3XbOV/0Yt5LixjgLg3FjbTH1/33jdm/NO1ALGzuprgvDHJ4cUiq8qr+DJwCfnXcLCwtzrVkiRjC2qoBt7BUcD6ZoT0po0cGk6+vhjLiM5+D5rkl4k1u49v+llpqatnPOqul7jp+6E849Itjtkcj1cgnGCR2zjvXS+mNG0qz0V3ktYZDLLKYi6KWx6Pux29oqfrO0S/6J1XxB68Ytypz29f/AM15tpdmhdLEgAyl93vyrL/jXPHWzzaeO/u/6VjvCo5Go9ArqrpvSzeXN/P4FvaXOpW8YyNixgRy7jn2HI+lFIfsy0S4hSdLJ2WVQ4Ik7g80D66a61fQNMsbBDLcXN+AiAgFmxIoGTx51rtG16a10ixtroMk8NvGkinGVYKAR9a7FmyeWpL5r6HNKKbaPn+NJpZo4YlkMkjBVVVLFs+QA70Z1iWa1M1hJFIY4HMaySxlSWA8x5HnOO/wqpp9rJfapp8KXBtmuZljjk5ynOAeO5z7686kqWu+2ilmLxzSCXxF2HcvGSuTg9/MmvTb5o5wccZ7D6VLZ3MlpN40X49rKDjsCMH8iag7U+cc1SwB3SLqK0iuZvSFM11GI3TaThfEVz288qKV1cBoVaWLw0VjtBYjfz3Kjv8AE0R6Ns4rzTeot4Um20d519ocEHI+hqh1Xa+A2kKhP7fTIJz/AHmBz+lI3ch1SRBYP6XM8CLtjkUjhduD7eOT8ya2XSvSlpeXV3YT2ySM6+Ik7nlQCAR2z51ntFsZkVSkYLlCF8iSfjW8+zZp5bvUJ5gVEX7Fstkhic4/KufNcr2sVSpoDdL9Ptb9eRW8EQ9HttQjLOVxkDBwPqKN9YaJHGNFjQYWOwiiPGMleBWk06CODVjOT6zShyR8qp9VSLNNaAAnagGfmaavijYu74WX+hIBYqRnGXIX4YqrchGa6Qt+OF1J+IqfQ3Mf73G7/Cg19dCK9KNyGzmmlG00JF00E5Z4rjX9GtwAkQhuUwvHBX/xWA/ZN9rMLsgMf3p+E+XrGidpqqt1BYkk+oJB9VrNG+EX2hw3BICi9U/U0+mxONf4Y+Vrk1sNyIPtAuHBH/qrN+WK8aZc+B0VImcN97St9SazmpaiI+sbmUH/AF0mvUF+B03NHu/15m/WoZ8LbX+jsxSW1MWgDZ1P09KDjw7mP/qrpUl6BrN/62RiX9Grkum3YTVNOfdgpMp/5q2E2qD70um3HLb65Nbp3PIn8vudGGSVh/S9QX79tyzD+rP/AEtUmjzRix1RQ37i/k1Y7TL8ffMDB+wIP0NFdOvVW3vhu5ZcHPxrhz6Zpuvl/ZVSTC+tXKN0nrK5BJWEj5NmglzfKOnummU/1Tvn65qtrGoqui6hGf3o08/fWdutTQ6DpSBiCjPkeym0+klwvn9hMs0pNhvRJ/G1zptWJKw3xcj/AHz/ADqbUZnGoXQDNjxn8/eazvT16PvfTWLfhn86I310Wvbgh1IMrH869OWGko1+Wc0X2zF6VcCLVdPdgMRXMbAk9vWFW+o4LZb7VJGll9N+8pMQ7Bs8FssG3e3JHFChxNHj+Nf1FG7rEuna/JIqtIt1b7XIGRksDg/IV0y4lZyozp4pLknA86Yc1JF/Wr8RVmA6L9llssf9IRJyZNIkG0/DmgetuLqXSC3Pg6dDDn+6W/nWk6CJWfVMcZ06QH6VlGOZYgfJBj6150ZuU3+ehWSqAfVlieyAOAXx+VXegL/DaoN+C90WxnvjP86DXjELbEHnP+FV+jCRfXZBOd1dGGCabf5yc8nwdRsZhJM7FwNoLe3NBNbvsyxYYcfzptMZmd8k/hJoBqsj+kR+se9WjG8hNusZs9Ju/V7+dZTqS+23wAfHJ5zRPSXbwc5rGdXM3po5PdqrjjcmTcuCta3hGrQP4nI3AH5UMmnJ1kzMxJEwbPzqC3Y+koc8g8V4n/0hvjVuqKLmy5qFwW1SWVWzmTcDTJdOLJ493Hi7sVSc/tT8a9H8J+NJLll4Oolm2mIuYCTyrrj60bmvAb2Ukkd+QfbWbg/rk/vCr1w7C5OD3qM1ci0JMtWd0yajGyseDRaz1EiO4Ge4I5+NZaJ2E6kE5q5bM2ybk9qlkxpjxyMv6nqJezuI8j141/Wgsk5NnFGW/Cxprgko2T5CqrdhTwil0SyTbkW9PnaO+tnB/C4Perdxeym4lO7u5/WhURIkjwf3qtSAb2+Jp2jRf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12776"/>
            <a:ext cx="2570063" cy="192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 descr="http://t2.gstatic.com/images?q=tbn:ANd9GcRKyKffKvuqvaUvI7XAAeWVkBQtUGK9l7Jbf76rYbpZo7SMDFY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55737"/>
            <a:ext cx="346083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http://t1.gstatic.com/images?q=tbn:ANd9GcSOpyJm0iSDE3GQQJAK4odLNE8phj8DJZSH2UEsOJuK75fK2OZCv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3861048"/>
            <a:ext cx="3205758" cy="240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Сингапур  Шанхай  Гонконг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Крупнейшие порты мира</a:t>
            </a:r>
            <a:endParaRPr lang="ru-RU" dirty="0"/>
          </a:p>
        </p:txBody>
      </p:sp>
      <p:sp>
        <p:nvSpPr>
          <p:cNvPr id="4" name="AutoShape 2" descr="data:image/jpeg;base64,/9j/4AAQSkZJRgABAQAAAQABAAD/2wCEAAkGBhQSEBUUExQWFRUWFxgUGBYXGBcXGBcYFxcXFBcVFhwYHCYeGB0kGRQUHy8gIycpLCwsGB4xNTAqNSYrLCkBCQoKDgwOGg8PGikkHyQsLCwsLCwsLCwsKSksLCwsLCwsLCwsLCksLCwsLCwsLCwsLCwsLCwsLCwsLCksLCwsLP/AABEIAMIBAwMBIgACEQEDEQH/xAAbAAABBQEBAAAAAAAAAAAAAAAFAAECAwQGB//EAD8QAAIBAwMCBAQDBgQFBAMAAAECEQADIQQSMQVBEyJRYQYycYFCkaEUUrHB4fAVI2LRJDNygvE0Q2OyFpLD/8QAGQEBAQEBAQEAAAAAAAAAAAAAAQACAwQF/8QAJxEAAgICAQQCAQUBAAAAAAAAAAECERIhMQMTQVFhcfAiMoGRoQT/2gAMAwEAAhEDEQA/AO1W2fWrvBPrVAuGpi+azs4WWeEfWqG07CrRqP7irpNVtEZ7NkZkTI9Kg+kHatvhGpJZMcU5GWrBn7OfSmFk0fsWseaJqwaJZmKu6XaAJ0LelIaFvSukFkUvBFHeHtHMPYI5FJbU10zaRTyKquaJAJIFa7xl9JgZOnMakemGt1q5B4x6VbdvwB9anORYolo/hxSAWJ+gx9q13egWo8ogyMyabS9SAGeTVp6gMxFcHKdnZKFGSz0qzbcz5vYiQPyqjVuu8hFAGOABTi8ZOaovKSZED71tXezFrwWSu2CM1S1sDsKsCe4qQsT3FN0VlSaYkzirhbE9qY2471WwPrVdlZoW1A5/3q24ixQ7c3rWkWj61lo0mUXtKomsqhRyv5USOlqu5oZrSmDRVZsKRKwB+tWtaC85H2xUV0rAYNS8Fu5ob+SI2yjYjNK5olNI6QVK3ZAmBzRfoa9mNunelSTQAc5rVbsQcE/SrDU5ssTEdIvoKVaTcX1FKi2OgUloHg1alketZ9oqSV2o5m0Wh7VeixWDdjFTW88+tYxKwiBU0FZ7V2RnFWh6zQ2aFqwNWUPUw9ZocjSGp91Zt9OHooci27qQvNZtTeBMcj2PeqH00mZpLpPeuiikYcmyR2gd/wA6gzKexqwWabwSPSnRkrCCfl/U1YHH7v61LYaRtmorINt96SIvcxS8E+oqIX1pGzQllTw01I6X0NQTbUmfn/esbNWiQ0g96k2mFZv2hqkLvrP5mqmNo0C0BTBD61m3CO/51DxyOKMWWSNoaqxeFUWr57ipM3oKsRyLyajNZhPrApwxnJxViWRcSKr8cfT60xNQMUUVli3geKqv3MRmluqJamiszC0f3v0p6u30q1YUDQ1WBjVYqxRXU5sluNOKQqar9KgJI5FWLdNQFSoAmLxqxL3rVFSBqojX+0Kara76VUKeKKKyRuH1pC4fWoxTgUgWi4aY3aF/EN4rp294H5n+lVfD1zyMsztbk85H9Kq1ZWGS9Q8Q+tKud+GHm5dH0/iakiOiDH1qN68AJJCgck8D61OgvxZcI0rRjKj7TUlbKwrZvh1lWDD1BkYxVm6gHwVqJsNOYcx7SAa6BrntU1ToltDTTFjT76x9U1pt2muRO0THHcD+dAlt/VqkbnCzxJiajZ1ivO1w0cwZrhurfEJvRK7Qs4B9YzJHtW/4Q1w8VkzDLOSDlSPYdia6YUrM5bOu3H1pi5qVZuoj/JuH/Q38DWDZYLs9/wCxikWNcj0S+Rc4H611pqfNERLGo76c01RDTUGqRqJqIh96VOaVIiFTqtamKiLAKlFRWpA0ASAqYodq+sqibl8+duDxic/atWj1fiLuiO39/nSBk1fWPDu7NoiAZnOaJ22kA+oB/Oub62P+I/7R/OjWn19sIoLAHaP4ClojcKVY9b1EW1Uxu3e8Y5/nUtNrxcVioIj19YJ+9ZAuF8dj+v2/3qrV60W4mcz+kev1oRpb0qDAnmcetN1i+Ws2mPJJn8x/tTREuu68PY8v7yg8HkMf5Vb0A5cfQ/oP96C3TNh/+pP4P70X+Hny0/uz+RH8qXwQdArj+mao27tzbjJ/+39aLa7rRW6ApBQLJiDuJmIPaubsajb5oLbhJMgZme/0pSBnZ67qq24kciaG/Et8Poyw4JWPs39DQ3X3ke0reMhK7vIW88E45x2OJ71V1Pqifsgs+bcCDwIiT7+9SXANhD4JP+U4/wBc/p/Q10dch8G3YDHdA7jEHkCZrq/HX94enI+v8KJ8jHgmTQ/4hX/hbpj8P8xXJ6/4vuXNwXaijIBAJj3MxUuo9euPY+aVJAwAB39PpxUouytMB3DAnsI/WaKdP0r2iG2EEqY3ehGYGJwRV/Qbm8vIBIHoP19ea23Vnw5xi4PzLD+Qrbl4BRoIWfiGAA6kwvaBhVx39AKHa3rMrc/zLmeE2rtiTIJmeCMx2ofrWIDewPeDxHpWBLxYNMnHczWVE1YQ0euS0QxnPpn/AGrq+ndUW8DtDCI5gc/Qn0rz12kCTOR/Ct9jqlyyBsJG4ZwDMcdj6mlxJM7dNejOUV1LCZUEEiMGatrzfSdQZbpubiGLEnO2fNJBxwfSvQNBq/FtK+PMJxkAzBAkCcistUaLzUCac1E1khqVRpUiQ/aF9RQ//wDILYZlLHuOOCJBn8qE6/rIYL4ciCJI74oYLm53MDJJ/OTTRlvdHU6P4ityQWJBJIxMDGDWz/F1e0zW5MYypHpIP2NcdaGVj90cUa0zMEZApMwS0jGVTIOTlh3qaSJFOr1qrbACrliY8xyEO3k0Gv8AxHfV2COVWcARHYeldHd+HFYtPjBQJJC2gwaJgAuQRtNcxrfhe9aYAgQeGkR35AzOPStwcTMlINWNe10IzGW27WPuGaP021sKkHMjHf6Vd07owW2EdH3K22UZBJMNkmcemKJWLotoNsblDSGfzZIAAOfSMEcxia5ufo0o62ZboZrqpcBCrbDqIieBn1HNb9O4UEBfm9PYVkv9Se6V/wAsAiXWMgFTBaSxzAI+/tNWa26fEY+UcNGZIBK7cEelYbZukY9B8icyeB65qzqFknTpj5CSTI7n05xNaLemOCCnld23gMSdu5R+MiIzMelZLbb9GJPIOfqgk05bM4ma1pGuWnC92WCeCRuwDGTmtmhmw0PzEEKQef61k6ZK/s6Tjcx++5YP6mofElyLoiMzzuEZ/wBIrV26ClVlOpubdQC0qC0gmR+Kf9qhpumM5QRAOATME+gxk5rKl4EAgQPXJn1In6dqLaLUf5mnWZEsfvuQfyrTbRlbHt/CxF0S1vC8CTPOeOwn8qhe+GN10KbiwVIBXuQx9R6GZokl2NXH+hv/AOlUJq/+LtjgBJ+mTNc85HTFA6z0Lysbd5GVSwMTzHHGTj0rPZ6psjaCGyxk8kAhRHbv+Yol8Lf+lzmSH/8A2Z6zrpUt3mgsBg7OZXkk4gzMRSpXdhjrRxiSZAzx/GiGl0rtpyB+FpIkAiFkiDmc8e9D7TEEwYP/AJqa6hswxyzdz+8BXd8nGPsN9IGx2R5RmggEEenM9v50Ud4CRHFzsDPmBH15Nc+utbxQxJY7IO4k/MSYz/00b0mqtMAC0FQ55WPMZ2xzMAR965O+TqY9W0oT/pB9Pwg0PsvIfHbsP40YGi8VT4R3eX5Ww/lXMRgmFmAZrPf0OwDfvtl/lnzAkECO0Z9exrSZYtghnhQTxNEdJqNr21n5/L+q/rE/nVmgtWyHDqrE4Hp6nvnE1nt31F+ypXYLQYFpJ3lW27o7YFTfgEqLB00XLt47oC3DiJJlmOMj0NdD0rVmzbVI3KJUbgAf3ifKx7tXP29XtvXto3Brp+yktmjBuDav/Wf/AKr/ALVmXBoIW+vIX/DsIBkzjAPr6ms13rq+JIYbf0Ht71yNjUgmDwB6mZkz/KtNqGMAfnM/kATTSRm2H7vXl3GCI7c0qAGx7ge0Nj2+WmrVIrZTfvJtVVZkiYIgk8DPHofzp31o2jzsDOXEbjgDP8aybr9sxbveUwQRbtCQciZSfzqdixqrxG64Sp48qZz7W5HFYsWgy1614aQ8tAAYk5AM5AH2itOm1hMZHMHbwQNjQeO+fypdK+GXKkNqGtCMqVbbBIB5j94dvX0oAvUPCLqMhXbP0IGI7Y/Wi70FnpJcww2nI9vQD1rJ1InaSYH+W3aT+Lv9657U/GbSQmwEx5iSQMAngQeYq2x8RG5YZmTTsySfOxDFZAIW3uAY59ZrGLOjkgp0fXyAvLMxYT6AJyfuKt1OoUC55l4MjGDMZ9wfb8q5v/GLa3FdgRuX/wBtAu1uR5WMYIAn70M1aXCxYCA/mgERnt/SiH6rYOVaOl0XUmCIRauPs3odoJ5zJxA+bj27UtV1VbjKVMQGEMIIbzR/GsnTtcRbKjVXbQBaUUeUmeRtYHIicc0x6Pp1KO1244ZvMB4YYrEtHmkNkc+tEZWrYtPwGNDr0Fj5wI3iO85479xXJWur3AgTcdo/DMZIAz7Vu0jCyzPauXrbKxDwFML4htgr5gWOe8D5s1LRfDfjru3wQNx8iDE4Jm4DJEHvzWlKLtmXGXBisdbZHUhB5JKjjJIMfpRu51W6zW9Q1grakDzEQxksQp44B5rDf+GlTcC5byBlMAcsq+vPm/KPWqUuW7bKCSARbMAjk21MHE/jkmPT0o7kW6JQklssu6pXS0JHl8QOv1csvsft7VfptQqsrD/2xhR3yWaf3YAHrz7VanVdNvVlEwBIYtMyJWEWMn70+p+KLJNwDdM3eBCndugE7v8AVxH3rEut4SZ0XTXLLrevuPfFxEEgcFhGQW5Mdnod1nVXFZrnyEAJMbhMTAPykkH9awarqIuXS0OOMTBELBwO8gd+1VFCyQ+8g5ksYwe+cCYn6VtPizL+A30DrG2yE2x5LeWbaMTkYMzuP5VpuruuDfcUNsguuVOSOCAVwBxPbmYrndRo0Yy3O3aoHAAH5flUtPoFFwmFiTI9juEZxS6q0ZbfA/8AhdtQXZ5T1UiZ9QpgnJ9Kr/w+0unS4bkvl3XcogfNtAPmJ/sA09rSJ4e3aC22QeT/AMz+x+lTGiUsPKB5VBn1CKTI9ZDfrRnK+Rx0Lp/gMXcuQoKhQZXfG/dBgxEqfvUtSbasRuAjbHImbeTn/UT+dVaCzFlxgC1ddT6gOfLgxIzT61VLcA/J348onP0ilJ3dl4NnSblsNva4PLBA7n2georTqdZauvve0zKF8sNtM7hJI3Ch+l0G/EZnEsFgYE855/Q+lLVKbRKsq7gYK898yPTH98Vp2/IpUW3+oqiBVtkFi+TErCD0Md+88/ShlzqAN4kWwcuVSScMQ0GCJ49uabX6rypiCdwjyzlQJ/8APpVH7G0kmBMn6yCB5uJO7gkT2msqOKMSkELJcBmOxd4JmSRMcD0jPJNS6nr7qri4jTJO1RIxkyZ2zPaK19D0rOh8RlVcgbhLE/KQwxAx3zx2qjrejt2Z2sCTIKwQexiQfaYMfWrNp0yrQIt3mJgIu6ZkD8x6/ardzFzu5k5XjmYkfX3rMuqbBAGfYY/X+fen0+pdbithiMgZzPrg8ZPeulNhoJf4Zc9U+7Z++KVMfiu6MeDPv/aU1FSNaJJ0C9yCgn+PqcVo0vQrxaNy+XJ9PaMZzP510Gms79iiZYyvGcT3x39anp1K3XVuft/Ks2IGv9O8MbmyQu8RIGZgFAPbuDTatLdzRhyq+IASDug8+hIn5fRu9EuqqGEHgovp6n97Hfk1Rb6rbW1sJ8sQQSGDDM4tqoj7n9Ky5JVbJKznrWnVlbdCmIlRJMnlsyc8+xqFjpjMSqDdAGVzuyJiAYxM+neimr11hlAtW1WN4acBpkTzKxE/eqen9V8MCAkCASSCe4HDHEmPp96y+vHdcmu3wYb6M4iDIVSRmcnIM0SsdLPhs++MgngnBBac4wf1odptSzse++DkwTIjGPrx65p9RuCsS4mV8s/KJBkwonFcrnhVfjZqlYX6XqrFu2r3kmYJ3b4YuSwiG+WOcZiiY1eneCANrH5hbYhYdGgQoA7DnvkmuW3AWiFdiFYKGEwwGIgrg47/AF7VpuahT4efLDYDESS1oQvt7xXLqQm3V/19fR0i16LNR1W2VuEGWLiQwG1ouOzZLf6h6fmcY7fV7q7fOwO4gyCcY7FvUHFa9X0d7Vo3WcedmUATKECQCCe4AieZFUNdZUG1mPmAB3BuQWEQMHy8f2Onba42vn6+jDZaOr33tOniNkHCARg44z6E+lZn0t5zvZmI8m5uYaQsHzY+U5I/D7VqHSLjWmu74XaQJByQNxIn1O4T71de6YylmUs0lDuxtIUsCCII4CmPc0wUYN8L8RO5cgxLBCkkwRPuc9hBniZ9zFXjUsC2JA3gmc7gJMDnOMf7UYdw9u5LbfLmc+YnkjMj5sx3oFY6+drW4YKxLHOJxkRn8Ixmuyjls5OSXJstJcLfJM7R3kwFkkjuQfrj70U/ZV2sEUfi7xkMsRHeOx/Wucvae8TCMCuM7YPBGMDsfb3onZ0rGN59yBgTM9s/rXRr5Ob6sUO/W9OgZbhIcqI/ygYJGG3T5hmhidYshRje3fczqM4JGw+nbtRK70O0xkrn7n3/AJ0y9CtD8A/KlJUcX1wdc19qIQQQIDAsQR80EOJwcfaqbWuiTyceYCDAx/DE0dXQIvCD8hT7VGMA89hgf+RT/Ad6QH6Z1bbduqyMwuhWI7krjdA7xNVapLj8oR78EwMTPPFN1TXbNTbcAwsrIgbpEwPuT7UyP41sb283MFgisJJgGcEFiPNA/wBQ4pWnZrKTRlsaqCsiRJEyAAREgn8vzrXffcxDgWgwAUKCQexP+qfUY+tT8HwpUoVHkOx2SCCVxEx3w/A9eKOdN+F7lxRGna2uGAcO9ok5Dq6Bj6fLHPPoN3sVb4A1jSL5cbj2a0jMTHII4JEcYPqDRTpXTlRjc1HiLaAVQAAqsfxbvEgrxBEAmfzLJ0yzo13qtveAFfz6hWJbjDMivn2HNc71r4n3b1UvbQ7RtaTPBI82VG6cGZGPqcm0q5CXVuq6NbOyyTuIJADuu3MwpDwogfKMcYri9ZfBMhmJBiG82OZLd84iPf2rPqNUTOFGTMACfsOM+n04xVM5zx9f600hCR1wg5jAjEgGRPI9Jq/TaragYuQjSDADSw9QSIPmH9KH6P4e1N4TbtOwPDcKZ9CYB4q5fh2+Vnb2X8S5DkqnfuQamom1ZUdfcGN5x/00qZbpUARbMf8Axo36nJpq0Wz0oWxa1dpGB2kgCVABBUScsBzPr6c1p17gaphgDauOBy1c38R/E0arfaQh0O0E25JZfKSZwY7R6Cget1Gqvk3GRsmTEjI/h6x71wSvYyfo6bqvVUBCFgG2jEgRmRyCO1c5qPiBfwk8Yy8TJJM+XP8A2xzWS98P3bjg7SWaIgkncQMe5oj0/QMs2TbmN3iTaVjLqSsPtJEgdiBx71ukSTBmnL3LwnLOJYGIG45Y+mCM/wDijr9Obci+bw1Eb4G04IL47RMR7fUxtaSGA2FWUKDuhSQATJ3ERAIEepp7nV1UEcngRkcz7+wwex5mstWzSsYHaREkxG4YCyzwSI/TFW3tMhRwQNoBIiZwZEkvnt2FZdN17bcWFPBHoTLOwPY/iPFErl+QYUbYI3+Iu0gjOd0+nM1hpqI17BOtsFAxJCLwqwInBMZzPqfejXQRaW5ubi2H7MYLFIJgGIAbmOPY037TpieHeMwuFkiCd0Tx6GhnUb94tFm2qW9oXbv592JEk9qFG2rCU4ryeh/Dr7r4tEOfMJ3B2ClfN3tKsQMZ7/SuT+KLrftdxjIWCbYeUEFjiZDzlprn7Ca4tAulBwIdsfcCtNvoRn/MuFj/AH967JUcJdaKNWovB1a3pyGDQzFwR5jEgZLRMnntND7fS9Ufm1DkehZiPoATFGNNo0T5RWkGhKjjP/olJ6KbGlI5Y+8YB+oGDWpLQpt1SBpo4ym5cktgp9tRBpzTRkkIqN+6FUtnAn+lNNPupID6rql07fDtXAO5ZJ5HAEg/eRQ7UXb7GXs7o4JtTA7naXgGuppwtVm0/g896nZui2Wa1tAO7d4YU8QAYwBJGK3XNQdxtKu5paP8pCxgZ5YQABOBRjqPW9Ldtuh1CgFdvyEnJnEqCf7igui8FTLX/DYQJ8NjI2CeFP7xX3ik9Si2tnW6boenFtVuXrpXaoNs2kKrgfI3i7k4HfJGQaj1d3tQumK3AEVoJIdQCFggAqTxiQTIgGuS1Kzhb9x5+UFnAYAsJg8cLgxzTam3csyrFxc2nG/jO2WYcicRn7d8m6+C7qvW71zc1wqw2quwkkSB5SoKDIwZkYwfShd5mfcQDtUgn0WQABn7Cs7C4VBglYie2BwewxUvAuFXIEqu0tHEAQCc5iY+9aCi5tHc8w2mFgtBGMSO8cdql03RXNQ4tqABMkkCAIiZGf8AyK2p0O/ve3bcEwh8uAwdCcyRxKg/UntXV9O6Y1kJbVAxad7jgECR2yOwrDkdFEKaGytpAoXyoJwCWP0zkn0rmj1TbaZQ5UlEClfQM4bC5Jg8SI7xiuh1+sOmUM0BACXcCSJIUbRInJiuGu9VKjamo2JuLbVW5Envx3isRV7OqXs2WmBUEwxj5sZjAmQc0qwtrf8A5rZ9CVEx2nyelPWzsk2dWdHdBBe0NxyWG2O/4goI7d+9b9Gqbpa2COxN2TOeYUED2n71z56sXt3Qb6l2KlD5toAMkcHnjFa9HrLMWwttL1zO8m48z+EKCDIj2HAxXJs8yaOhe5bDr5UWMhRAkwRMtJOCeTS6ZqrCncgAusRuP7qgFefYKuOIJriOsvevjaiW7apJXw7lqZPrmewxig17omoYSLbgj5gGDSP+0mmK0a7lcHpXx71HTG81oXbYUiGgBnLkktBIMcniOBXCat9OoAVWb0JIB5OMZ7+tD7Xw3cwTbuAHAABJB9/LxzRK1bt2UBIacZ2nuSIk8ZFatIz3kii14jHyoFwBJHpxj+lGNJ08BQT5m7n/AGHAqpOo2pUbstxAol+0ouCwHbn+/amzy9XqZaSYls+1WeFT29QpMAgnmAQcf3/Go2+o22YqGEgkEe4MfxqPNTJrbp9lSvahVUsxG0d+f4c0tPfW4JQgj+FNoGmNFOBVL9RtDl1H3ob/APldkjG4/Yf71Wiwk/AYmn3UNTrqGcEYnt6TVl/rFtE3NPpESfWm0WEvRv3Ut1D267ZChi3PaDP0iqLHxLbdwgUyTA+XP60ZIlFsMB6ffQi38RWyYyPc/wAa3WNWr/KZ59uDHf61KSfA4s1F6y2dXdZ2C2HARbnmLWirEIzIQHSTMDgkZzSusCpkSIIiexEVm03xFplgG0ZCMpMLLbrbWzJHM7pOaWdujXko1DXmt7vCZFBiWsad5A7krsiD9aDXddBCC3bJbbJNtSQPDGQTMZWfTNFtX1XTNpynhnzDbvVbc/UnsfX60DRTcMK0bYhQCWYAGGMDMCOfUUp0emTyKLmrCqEUDdBG6MjzN8npzE+wiK02Og3y2bNx4AGBcx3AkD+lR0/Tbrk+W4AMhvCMA5xMeTJM8c0WTpusZTe3kNBlSjyRxGFgqeRGO/NZcjSiAbXTbrWzFtiq792WAUiZn3A7VfpLLlbirkNZRiCCxMQAFgcycUX6HpWuaZi1wqFZyRtJk7ROZ9gCIPHvU+i6drSLcIu7mQKFFovtAMy0kZP8KMxxNXSb3huzXrlsMVRPmO4bBG1gRAIroRp1dQSzxhgQWXgyDiJkxHasPTblx2y1wKM+ayUn0WdxovcubVuOSALaliTwXAkD6DFcpM6RQI6yrWtjC64UbvF8wc7TEAiZIG1gZiJ5rkzbV1UWiCgEB9gJSYkbYEkz6ls80P8A8Re9qA821ckncQFUEsWlpGfvPYU9txc3Nc8zndMQB5fNuhYkz6811rE3HZvuXUU7XCuwiWe3cDEx3Hi4pVktdOuMoZLRKkSCoIH2E01X6fZZsM3Ph1GuD/lKBksC/JxtgEk/pVLdDtuzhAAyHLKLkAjlZMDMxnvWt7GZmmXT5JHes4P2eHvL0Z7/AMLx8of1xdt89s49D+dUWujsw8t24WwCE84n2AwMA5NFWZj+I+nJqOhU21ABMDgelGMh7sfRgt9L1IwXdApKjdaJ5M5I7zPc1Jn1aiBe+YCGIdYIOFB5kj09KIXdU7BgWIkESIBz9PrUem6hrQA5HfnOIzBoxkPcgCH6lqwPnVuBHmLScdxE54HvWprupgb9PbcCBjwW+1b+odQ3K222gcggNtBInuJmD71Zob6bR4qB4/eJMTHA4iZqeVcFlB+QS3VGCzb0hYARIGJ4b5IHPt9zWZNTZgm5YuI2IE3RIMkmWY9x6fcUb1d23tJRGlQ0KDAY9t0kmB6CBUtG1ohWYsjdykBo/dlgcZ9KLdcGlj7QA1nULPhBAt4AAkRckeaOZQzVen1NhFO29dUlY4tmAeRErH510Gq01t8G6wQSWBUFiBwqiRPAz+lLTEXArILYMjLgAhe8bVkZnv3qydFicxc6ajKD+14bIBQHvGQtwxwcEVXpfhvxWi3qLLkSSP8ANGByTFs8Qa6q18MoSd3gtmQSWHYDACgLx71SnQrNx9tpUDKx3Fd0GJBUE+USTHPahdQ1i0Y7PRT4RBu2maREPyBOPMB7c1m1XSdRGFDQJEOjZ7jysaO3/hcjaEtXAfVTuAjuTtIHHFUf4I2Fu3LichVYM8KfuABM8fnR3EzODOU1XR9WebN0j2ViB25WRW34X0l63fG5biAsg8yEbhuyuQOfait3p1uyd9m+7NIB3pj0YruYiI9QTV/TdD4VxB43iedSAxbcBIyQRAGP4+tdIzT0hrVATr5uJqnUq26EMsAM+GsmAIBmZjvNGvhHSG4c8wTJ3AQrK+IPOOa1/E127+1XkS8toAqwO7aSTbUFe8AQDHvzWXRdTe0D4l3eSrbYvSd23y/KBiRx71aLFJ2AendQuj/LUiD3LAD1xMZqu65cyVInyyGUSZIjJrpH8RwXDQxEhd1pgvoPO277EzVFvqd0EAqHnyj/AJUK8YPlmRzPHpVkZwrYB0/TLnnKqWVMtImAO8CfX70f6Fav23cLYfkTFpmlY9QOx/vFXp1HWJgoQMmVRI+uKjd+I7xldrs0hp2xIzDETOGBgzQ23rR0VLkPW9frdo/yQiCDudGXEZBQSZGe2YNRXrV8W7rhld1OLZQpt+Vj5jH4GmGM/SueX4jvSJDIQS4Ja6IJwzDa8TBMmo3PiYhAoFwyGVxuZQATBX/mHeCAJBis9s3kvbCvwazNbuGCody8QxDEZO2AZAkce1E11BdC9shlDQW2vt7d9uORn3rnNJ1pr7TuYMBHmvKpAgLA3gk4xA7CtOl0pvW5S+205IkfMMkNNnJBHPtil/Ia8GvW9aYXGsEMp8ItNv5uCS6wJBnj6GsN/wCIbt7TolgHwxCuWINxmPO4nEGZn/V9qv0+hu73dL7s8bSytbZoBkL/AMsd5EetKxY1LKpTUX2tkSNost+RGOcHHYihUNnPXukqCzeDcCqpYAXELA9pgdzPaYqzTabTyrMt1CzgbQ0IVMTkqMT2mfejy6bU8tdv47+BZPGTwTTWtLdbzLfuFef/AEyMMiRkT2py+Qpg+/8AEOpssbdtQEUwoKqTHrJEmefvT1df0Tbju1JB9DpBPtys8Uqxh034N3P3/paQPWnWq5pA17D5hpVRSKj1qgGpBqgJbaYimFMWqARQU+3FQmluqARt4qvwBVm6luqoCp7GKrSwQMVpJptpopEZgGHeq9OjIxKmJJJj3rd4JPanGlNGKHKRUuquA4YisXVdI95wzu0gBeZwJwPzowulqRsD2rOKRruT9nLtoLi/Jcece1ENDeuhgXRCRw3DY4gxiirBBVXjqDipo0utJAn4k0F3UbcAEGZyWOIyx5oC/wAM3x+L9TXZXtZ6VkuXSaUmkXfkc+nTbiqJAb1hs1PU6FltC4vO4+QMZj3x/P7UZZJ5rPc0oNVMV135RzN/qd0Y2sv1Y1u6d1VQAGe6pj8LCJ+4kURuaFaytoB70m+8n4I3usTgXbgHvH8oprXV3E7bw9fl59z6mot0v2qB6V7UUvRLqr2XN1O80Qyn6KM/pNNY6swX5LfPdQM88mp9O0/gvuAk9pLCPcbSDQ7VdI3sTkSZjsPzzQoxvg6LqR9m6x1FnaLdu3PJiP4giiOmusqgfs7GPS5n9CK5zS6B7bSp/SidrqNwen604onP0zedSUHls3lMz80/lg1TpepoqwWuDJMQBySY496ss9Wbv/L+daRrA4hlB+oqwRZMxt1BCZ8Zx9qVWPprM9h7bqVGCN5MMlxTC4KmNKKXhCt2eOiPi0vFqW0U8ioKI7qmqGkNQKidQKSpFq2vepeEPeqP2kU3j1FSNAtCpYFY2v1A3D61Bo3eItS/alHahpB9abbVQBI6wVS2trIUptgqpAXnUH1qJY+tQxSB9qSEajtqVRJqAlFRinpYqEQqJFWKwqDPQRU61TFXk1AioCkiom3V8U0VCZ/BNRNg1qinFQg99NURoqJxTBBRQgxtIRTjTmOaIeHTeFRQg42DSrebdKqh2EbrVFTSpVCMWNJTSpVohRUTSpVAx6c9qVKoCJ4phSpUgTWmY09KoBJTmlSqIcGmc4pUqhI0gM0qVQEoqT01KoSIqNKlQBFqrNKlUJGnpUqiEKVPSqIVWW6alUKOl+KtGiJpNiKu7TW2baoG5jMs0cn3NcyRSpVlHWf7hgKVKlUc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72" y="2138397"/>
            <a:ext cx="3645711" cy="273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 descr="http://t3.gstatic.com/images?q=tbn:ANd9GcToRYqfC6T3umrYKqvpS2lQLOGb6fqvmSG0j5sA1BzgYaUbvrA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89800"/>
            <a:ext cx="3744416" cy="280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19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Катар  Кувейт  ОАЭ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Эмираты</a:t>
            </a:r>
            <a:endParaRPr lang="ru-RU" dirty="0"/>
          </a:p>
        </p:txBody>
      </p:sp>
      <p:sp>
        <p:nvSpPr>
          <p:cNvPr id="4" name="AutoShape 2" descr="data:image/jpeg;base64,/9j/4AAQSkZJRgABAQAAAQABAAD/2wCEAAkGBhQSEBQUEhQVFBQUGBQVFRQXFRcVFBQYFxYVFxYWFBQXHCYeFxwjGRQVHy8gJCcpLCwsFR4xNTAqNSYrLCkBCQoKDgwOGg8PGiwlHyQsLCwsKSwtLCwsLCwsLCksKSwsLCwsLCksLCwsLCwsLCwsLCwsLCkpLCwsLCwpKSwsLP/AABEIAMIBAwMBIgACEQEDEQH/xAAbAAABBQEBAAAAAAAAAAAAAAADAAECBAUGB//EAEUQAAIBAwMCBAQDBQUFBwUBAAECEQADIQQSMQVBEyJRYQYycYGRobEHI0JSwRQzctHwFSRikuFDU3OCosLSVIOTsvEW/8QAGgEAAwEBAQEAAAAAAAAAAAAAAQIDAAQFBv/EAC4RAAICAQMDAwIFBQEAAAAAAAABAhEDEiExBEFREyIyYXEFgZGh8EJSwdHhFP/aAAwDAQACEQMRAD8AwAtTCURVqYWvrjyQQSphaIEqQSmADCVIJRAtSC1jAwlOFom2nCUQA9tOBRdtPsrGB7aW2ihafbQMB20+2i7KdUzWswDbS21f6nbAv3QMAXLgA9PO1VttKnasNUwMU22i7aWyjYQO2m20bbS2ULGQHbS20XbSigYEVqJFG20xSgYDtqJWjlKYpQMAK0xWj7Kiy0gSuy0MrVkrQ2WgErkUMirBWoFaAaAbaei7aVKGi6EogSpBamFrqRAgFqQWphakEo2AGEqQWiBakFrWYGFp9tF20ttYwOKfbRNtPtoWGge2n20TZT7K1moFtp1EEE8CD/o0TZSK4pZPYKRe6708q/ijzW75a5bccEMSxU+jCYI9qy9tdn1ILbS2GBNt7VtrijkA+UunoyvDe/isDg1zWv0JtOVMEYKsOHU5Vh7EVy9Nm1xSfJbJCnsUdtLbRdtNsrqslQPbTFaLtpttCwgttNto22ltrWYDsptlH202yhYQBSolKsFKiVoWYBsqJWjkVArQDQBlobLVgpUCtBsKKxSoFaslagVpGx6A7KajbaVLZi8FqYSpBantrpsjRALThKmFqYWtqBRAJThKJtqQStqNQMLT7aLsp9law0C208UTZThaFmoHFLbRdtPtoWYFtpgwDANKqeXMFF+sEt+C96NsqF5fI30P6Uk7cdmMudy/r+sNd1Fu1+72BWsIVyWDYRiZgebaeO1NpRcuJKgXLdlT8yqXQuSwByZXHYczxNYvVl2Xd6gz+7I4AEKrfw55jma7D4Q1AXW3LcjbcFwAbyef3ieWI+RvWvIbcYpo61Tbs5ll7/pxTbK0+tdP8G+6dgZX6HI/y+1UYr1ozUkmjkap0B20ttFIpoprBQIiltom2m20LDQPbTFaLtpttDUGgO2olaPtqJWhqDRXK1ErVgrUCtDUGgJWhstWCtQK0rkMkVytDK1ZK1ErSahqK+2lRtlKhZi4KmKiBUhV9RHSTFSFRFSrajaSQqQqNSFbUHSSilFKaemsFC20op6VDUahRTgUqQoWHSPFQvjyN9D+lEmoXvlb6H9KVvYyRldcuqzrBWQlsEEbmnYs4xGff0roug3yNVp2k5GnJw/dfBMxj/s+9YnWQdytLf3doAeWJNq3xI9M81f6UDOnMMYtoe38OoujMMBXmv4nQuTq/jzSee3c9QVP2yP/AHVym2u9+N7c6cH+V1/OR/WuEro6Sd40LkXuIEU22pk1GuqydEdtLbUjSoWaiBFNUjTULDREiokUSomlsNAyKiRRIqMUrkGgRWolatLpmIJCkgcmMDE0A1JzG0sCUqG2itUCKGsOkjtpVKKVDUHSTBqYNVhd96kLo9avqI0WQamDVZblTFwetbUag4NSDUEXR60/iD1o6jUH3U+6gh6Qu0dRqDbqfdQPFp/FrajB91PNA8al4tbUYPNRvHyt9D+lD8Wh370Ix7AE/lSuWxqA9XuqSgaQQiQN3PkQTB4woP3q1pr6INPO0zbgSU76i7BBbnIPH+dVuuNt8OCZKKBG4xgA8D2qzpSN+lViQNlmTLqBuu3WJYheIImSB61585e0vFbnpHxkf91b6r9PmFefFq7L421ynTjYwYFlyrbh3OYx2H41w5uVXpXUPzFychZppoXiUgxNdeomFmmmhb6W+hqCEmmmh7qXiQyblba5gNHlmCYJ7fKfwqWTMscdUhoxcnSJLcB47GPv6UxagXepqsnwxtO4qdxBbbtVmICmJPb2ql1f4iWxYt3PDDG7I27oA/EEkZH4mvNj+Ipr4u/59TqfS0+di5d10K7KNxQosE7RLttWT6cn7Ur2hZhcDNCkjbiYyewM9hzWla01kBhcVAp2g7lmYJGQZnE0TTatLis9pgVY+WMYDRgYMcV4/UdTLK9TO/FiUFQKwNivb3QCpZl9mEfUfJ+tUXaSSODkfQ5rTU/71cAGQlnM8ybhAj2g/jWI2oI1D2mxybY/mA5M+wHM1fouo0yak9iefHatBDQyKcahDw6n/wAw/SaVrzjckMOJBBE+kivX9WPk4tLGpVICmoeovJqABvapB6CCamJr1Dz7CBqmHoQmpAGsCw4vYjMGl4lDANSAPoawLJ76fxKiEPoaLd0rK21hBxiR3AP6EUHJJ0GyAufWnD1IaY1NdKe5x3rN0rAn2B7qW6tbU/DjJaa4XG1QDwZyQO31qha0m7gnEj5W7Y9KlHPjlwykoTjygKvn19vWiai7bYea1x6XGH+dWF6U3v8A8rVW6na8ELvVvN/wkCJAJ3ERieKnnljcbm/3Gxuaey/YXU2sShuWnPlBG26FgS54C+rH8vSraabT3CgNu7lUAAuwIyBPk9qydbqkYrtM7Rke0Hj07dqlp+ulfl2ygBna2FkR39T7dq8mWTHxZ1rW96Op1fw7prNvz6d4kHy32niPT/U1lrZswPBs3ABv3brpc5g+3EDscE+tY3+07rsFuXG+SCTdMgCSqnuIMcetaXVNOG09uLtsgIvlnc5LAZ3extPMnuKWOeMeFv8Acr6bnyxhYcgkKpjBAFzdxMgbsjI49ahpLu4kKR5ZBO1jmA0A7pJ4wK0OsWXdk2XPIAwLEE7OSIidvAUGOfSqtjRuNEWKsDuP7wKBcDFsQyjy8Ln/AIqMuqnJUGOCKYUWreC7AEtsMbjDekBv9TQOoOLALFRsBRQWA3FmmAACZmO8dqt9O6ZcOmXdvcFxvM7nJF4E4nnaoFVOtakWlFq34iMSGYXEIeNwIK8QJJH2NTefJW7KPHBb0Zuv6vdtsyCwC+3cf3YlZJAlQPUCPrQLGotbEu6keYklFOPDBAYjasQJLHMnJFVepam4433Lgho3CFEQIAHJXt25FA6xpdtm2b1m4yuWg7zb3DBUgIPNIOJ9DUpylkqLbFi4xbaRl6j4yuXmtJatIm4EAS0S1yBMRAmrfXOnXfDW4yzsS3uIYEAgKrADdnzA/jVe10sWnDoLltVu2yQ/mb57beu4qRESO/vUb16Ue0LkE+bfCnyqSwOCQuZ4/PuaSa0o2vmzZ0nVm27rh8QJpvE2NwXd9sn7uOewxVLR9SuvZtWrIVCm9mfgkEXXYFzuAAC24xyx9Kzlvukbbi7bqeE3knACnbAmJIkHmnPTFtibR8Tm2YUiTuO4HcSpIB5kwCOMUuhFFPuah6jr3FwWwjpb+d1J4hjJZYJWATj+b2Ma/QujXnezfvIpt+C0sWktuRSMQIyTzxs5OKzfh+5obdkW763i7sSRb2lWEgAZyGAAHoQ3M5rV6h1fRpZuWrPj/wBxsVbhyAwTylJMNtJx2iKnJdkikZrlsz+s2tKiK1lt+9HOG3Ext2lgBC89xWYdUtiwg3GYBmP5zuK5IXAbn8qwxZ23F+YWzMFTugBT/CSI4nnFHHXrg2xIKMpBg5gwJzkY/CKvHG9tyUpx7IWo16MxO3dPfGfwJFKszUas7jKz3nccznvSqvpITWejhvp//amt5Y3SIHf6c0HrxtpdAtNyqyCd8sVhjK4EYqVs2DtKo7BFLPC3PDLMDLNA3KPMvtiumX4jK3SOJdH5ZYW6JAkZ496imuQmAc/T3j9SB96r3vDt2kNtgLh3eIBuJ2+Xaw3KPR8DtFS6P8TW7T53sA6ttAAhQSxDRyQcwTn61N/iOTwhl0kE92W9TqfDmVJKxuHcSYkiq9rqhJI25AkjJIOPLAHMEU3Wvi7TLf8AGKM3iblcPClln5h4cHAIBnMQOBWho/2xWLAIt6doLg+TYA+8GCSfMZ2zJzmjHqcuTdSoddNjS8lUasmVAbdtJCraZ3wVBEDvk1tP8MXNVqFNwpaDBoLtFyFCgg21OGMrg+9Y+v8A2vbz5NI73AzJumHJU5HkycH8zWL0X4tv2NS13UW2UXGGxC+wqCdzEFzO2CoJ9/Y1KS1NOcm2WjjjFUj0/pvwOli3cVbxuh4DLs3EbJYBTMqZPoec81yXUum6qyVZ7NwITG6C8AkwrFQYPGe/4ganTf2nW7jFbVrUMwlj4atdwp2k4nyn1OTk4NBv/tq043eS+dylguF2qoMwd0zKnmaeUU40nsBQV3sO/T79k+OrMwChoYFWY7SHIXEoJXn+bjFbfwbadrO5sKxcopZrjuxyzbiTtHtzMmM15z8S/HK6tGW3Ye3sE+LugbuQCoJGQY++K0+lfFV6wHJC3LYdtisSrW0BOz5DtOD6SZzXO1ji6ZXvszp/irq7keGlsosMxbbugqRt/u5xM8x7gRQOparxLCacYBCC+XCJAI3qQzYzBz9DWXqP2wXNht27Li4E3DbL98Bht5PtGJzWA/XtRfZhdtiSV3h0EPiRnuZ4HH0ApMkUt0bV5NLXdMTcbKFIYSbhZWBBJ27WJgiSRIgAjtFU+oWyltWC24YkHHnASM7YhQZPecHgUS8WdfMM+VRs5AJDwAMDJbHAk+9VdR0d1CksBAkgzADbhkgFeUbifvUaT3Ffu4Mi9cW2+J8V+FIM49hMZkDB71uabWrbslZDuWQmVkhQrbvM0evHensFxuXyfcZbhsE5GAfx9Kr2dQ1xTLqky2znfEwYnMAx9yO1PYFa4IX9fdlmRlC5wFCzyRkD3P1n8dbp3xRrNPpkZFtxde4BKFyu0KWOCIBDD1qtoum2753mzcvKhQN4ThCZg4G0kwYJj8qF1Ky1p9jsWA3QuxgQRs/hcAggMAcD5e4o3taDfca98QalG8rOHbcGQFhsyDtC8g7SCfrVjQ2m1F20l93Yu3lhmdsx820kKABJM96y9WQr+R2OweR4gwfRDMHdBjjJqNnT3LKKLhO8qSMqZG4wGAJ2SRwY5/AXsZtN2dxe+BHdrvhai3NtkW2hUQRsBhiO8sAMds+1bp/Tb5vlLmlu3WXlzdtsiYHEY9MSTkYrkLXUrauVuSjhty3VTcVaCPLKMr/NBkd8VYX4s1aPILOs4YjaHXMsw7ztyP6VRRjyzPnY9O6z8MWtRas+KrWbyrbTxRkAiAA38+eO+RXGfEn7MLFtCyags5AJtsGV3juu0TwRIjvNVur/ABLdvC2S8uCSURSoUk+UMxHPlnblY9O7aL4naLqOp33IEYQKVOTt2wOBPfHtTOca9qMkr3MRPhncdlu4A4Uyv70bfcgrOIETxFVLVq9P9ma6pRLlx4UqW3kBZIJBgAR2/Suh6lf/ALPuvlQS3mJMkmb90BWMgwGt/hz6Vh6zql2TcNoBXa4wbawBmCQDJkCajGW+5WUWlsXkF21prJW4LZsyGZlxuJ3M6ws+YOEMkzBGIzVbqm7UWmZluvbBXCbCGAi3uBInau0STEryeKCvxAdqg2wQszkwTHJkewqu/WVdwVtnj5QQTxkwKak+wj1rsYTagqxLSAC0rHHAADA5ETRdM28CTyG7g5AJ/oaPrTgHbtnMk4P0g5xNZ+n1CIqlTuyxYQcSpWOPf8q6f6bROO8vcWl0O4BvUA9vTI/GmqFjrJQbdq8k5YTkkx+dKhqkW0x8HfdT+JDeb94kEBkULglceXcScmB3xmpWVcKSrNB42sRtPsAQTWXe6kDBEgncjEzmN3JPGMz3rWXod17Iuo2V3Ha3lmMkLkbu30xXNRGm9wLXF3F2DEhSsmNpEDkRJMYGfUUKzZtNhtgggEKoQhgJgYwfMOKs6HQgWySwDZJBG7IAO2dwgRPqKhZE/IvmyMoSQRuBZQfbb37U3sjT58i1N7AbVpAANq3dpMFl3R2hT247RVi3rFUEDTWxDKflIIIDAcGRAY4/4qfQ2bltitpvCABEoR5pJPmjsZyMUX+zsAZ2zz8xgTM+k4PHsK9L/wBeDHBXhX59/qc6wZ5t6Zv8gdzrJMgWbYBZ2+Tu0bm9iSBJ7xVbU2luQXtIQOJBH1jaQa0HaOdsSAM5+9M9uY7/AH/yr1emfR9Sm4wW30OLOupwNa5MzbNuwWxp1+WCFZgrKDwyyQROf860y1gAFNLb8tsoBDQy5LIwM7hkme8xxiqSdRAO02YYmPUgTnHrGfwpizo5Xs4WPVZBEcnIz+PtXndTkxXeHHsnvdnTi9WvfP7UHXWKx2Mlm2IMBrbXCcTtGCeBxxiqr6O1tH7yB5pQYRgw9G4xAz6n1q5dtvuW3EI+3z9owGBnjOfp94rWelbbs7HuKok4JCnn5iDMT9B9ajnvK1HHBKnVbbt/4+4+P27yk39foWb5tFNyXLgIRZChRbUYG0gZWDPMzzAzVbWLbtBdtx7lxhuK7IULHmhpO4gH2yvpxf0WisgXLjXCIkKhA3OWtkqDtG0Df/w/w9pkatu293Si6qXClrB3IAq7ZDFPKCwlp4gGcnmuGcXb1LdeP+HZFJq0zmrVxlXABLx3iPYL9JHtXW6BbQsN44S7dztt3PEYWxs2SpVCg+4x61y2v64zKu6SqgiAAVQkBVPHBxJ+9F0cXE3XVdktxlS672yMODj6e/4SVp2jIVg20uliDdYlWCsSq2wpU4XdkHaR3xS1sMhBCqQ2AVEZBIMxMR/oA5yr+ha44efDUjfhiduSQrMctBAE81PU9IZGVjeQhh3OVicleVzxP805mhdh3b2LVy8tmwDcAVmYxtDDcBk7YYSgMjggk5Ig1m3fiO7cIVmxLMJ4JKhd5k87QBn0ra03wbqE1VttVp3fTRNxkJZRAIA3AlgJgyMkA96j8c/B9m1Ys+ECtxjdLCSPJ44W2YbPyPPvFUS2ti88mQG8RRtXxNh5XM+WZDdoOfqvvS1FtrIVyTcgupWG8i75JJOGmW4OIGAarXr7J5QQAwXJO2TERnE8mP8ArV9g5VS20oQDBZSMmZIJwTO7jMipLYWihpuqDxCGJxOFHm/5vbH4itLTfDt3ewDByQjbfEUONwYqsE5YclYMGpdP6JYW9be5qAS28Mg3KFAU3C/iLO2No7d/au06dqbbAMiXbYKhWa/cF0KQrEbg8MCPrBk49WVdikYo4fQ/DurnxF05OwiSxEBuO5E5GT+lWel6RrtwtcuFeB5UR9z7A8FmYBRK8/5zWxfuJbaWueJCIoUOylXW613fxOSQpPpI71z+s1beKQMR/EZAOMSe+T9cmg0mzOWnZG83w2bqt/atRb2NthU8xAViwCkwE8xY/wAUEnJqn8TXVFoWLTeJZgkrdC77bL8pt3FUHjdIPrzmsZNM5aSxAjOfn9wFPyx2qOrFxJa2rOwgxgLH8oBInHPfNNjxN7rcSWZLbuZqaeLW0WmJbdMNIkkz3JiO/uKl0bVJpLV0gN4jq6pIH7slY3hpGeRwQQSKwbGuvm6wBKkklhO0CMx+fA9a0tXqmcDdHywAPqfX1rrjFpiatzGS62Ru8oBMe5xiqenb5voT+EmvSP2edNtt41y4oP8A2MHbtK3FIOGBzxBqr0X4G017xTvvBFuPbiUkgKO+3B835U0prgrBO7PPmRiZzmlXb3P2ewxAuDBIyoBwY43e1Kt6mPyDRM1h0pFtqNwYgEsFTzHBA/eT6kYjsKI3VFFtVJChQQSfNCjHzZk/5e1Qt6BlZRdG0PtbbAZjuKqkgEQDunkCFPMirlvp9q4GWyQryRcK2iApBgK6lzLHzZWAYmuBvyUUWzR6dY0oRxdFy4fKFNkAMjRmW3CCCsT7iq/TOtmzcPhKQDbJDeW6ZM+UsVG7ybSOw4yc1Po3wtbYW2L7Uyrkgq1x7wCqvJBMjtAntXTavodq2oNvTW2YBV3kKSqiFkljJgR6mintsVSrk4W/1IO2bjKzS2Fgx3P5/nVd7iwx8e8Ru2iNsAnECFM1sv8As+3XcyLbJ5tohrrFoI5hVG1e2dzZnNFsfCF4W1A4e4Dc8gK2pIEIu6WEiJ7AY5MzvVu3udPqRWyWxif7StJlmckD5iGP25zW3p+n3jY8V1VFiQrbyxHpgEBo4B7kUex8FJavFnDeFbFsoCrMGLGN7xjcGkEATEE13T6a2qSVVygYjcA2SIMTPPFU6fLLFNyhzXP38Euo05oaZceDzHxf3zBRvZZQGRCSR/ebAeNufvxV3qAW1tcXbdwDzMAG8u2R/EvuePSrnWtRvcPYTGAVVFQBwYYTAnzYjvE96563qLm4mdu7O5YaJMwRHH2wK6ZdbklFwvb+eTzXgipJpfQnd68zkAHAbJHBU8D64/rWjY6sbYLiAcgozXAjCQDJtZ7xyB9ucbV9OZgp8TxQypcEDaQrMPKSDkhchiB8xECrtj4bu6pd9q5Zs2kxcuX7wKrPIFq2FPMc+2RXKn7tuSrjpW5DU9RFwvci2luTPhqwRZWFChs9/TEn0qpfuPqVDWGYhWIAl7Z9TIDhHjgk5z+Nq7ontXL1lWRwCMqqAExG8yzxPmHzT39Khqer3EWxp3AZRucRFmNxyfVu8mcxWc3q25ApqqC9G6PuaL95lEbCipuVi0FeSAACATzVvr2os3dLp1t3NRbi1DKEAtb+GUSAc5yC3I9ayr3VStxlBkbJjAE9h+VRTUJcBUspMZ3NDCf5e3bigm0bUyykDc26d+3aQTkxsJPbdM8RwfStrrensaFrF0O9+6SCLdxSLahROFPzeYoRzG33rkEQ7gjbwbLGDEADEfTJ/Wsfqeke40rdJ5gMZgEknJyAZn3mmVXuwOTiekv+2W4dxC5aFUKZO6ApgH3z7e9ct1Xqd68+5rjMBCw7btscxmBEL9xWILTC0Y85BklTlQd0nyz6fn96lpNbnJDTG0hp9zJ7HA/1NFpsnNtHRdJ+JvBG3YjqpYruG4lnVVMHMfwn1xWPeTthlIH9JPuKjZ0F27qRbtWyVOMDz/UQMAR9PWuqt6CzoW/hv6heARNqwTElzy79woI94xSab4Mrrfgp9G6M1rbdvFrQ+a0oxdukfyqT5VGJYwM+tT6vrb1wmLi2kdmYW1QQSfRuSY+nBxQNZ1SSXub2Y5L4JBHHB4HZQIE4rJvdUW4G7AkGORzk+xY4xVFGgp+Cy4utMONoCjaRBzmMD1z61n3XDYLcYO4kAsSwAWO5gxzxVnSo25lWZO3ygE4aJY7sknHr2gZqGp1CKWUiH2gtuOTBJEdpAY5HrWRRLuwuk+I1e4yJbChJGJWYMTBJJJjNWbnWFHOKyLZR9vhQkFnduSFPCkn3BNZnVtSXJCgKsAD1IPf6mvQxTjWk5Z49TsAnWz47uOC1xhPbcoiTj+QUBLh2E4ktvwMDI5B98VUfTxUheKBSpg5+kTwR3FFrYqkkdP0/rAsoDbIk3BuAkCAoIJHIIIbFdj8M9RFzcJ3Gd1zstoRCrMeZoAnP6V5dotK5YAKTuO0LGSxkAfWtHWdROmBtDFwRuCkbAeSLgjLDEj8fSuVwt0isXW5642lkyTJPfamf/TT15Gv7SdcBHir/APit/wDxpUfSH9Q7D4c+FNTvZyVwwGxrhDKQZX+Exziu10/Q7pVP3vhMJ3Q7srSZzxJzOfWsLpfxOzXrYusqIMOwBBYKG27jkxPp61uXviINZJtMPEjCQWJO3dAgHicn61xyep7lfjsZ97qF22ptb2LKfEF1iNlzJi2xA4WJIBBMiZBNaifEMOfMTCDywNu7JJBiSTIHMQBXE9Y1rtizE/xERHBJ/pmBzzWbp+tszAAncikFQMGRH6gfia0YurROWRnpup+K4ChCu4lZnI243wJHbg1NfiVhuK27lwFiVJB4JPlXasbRED1rzropJu8gMf5sljwAJ7AmY44r0SymrSwpti1ecsPIwiFwCSwjIAwKzk7oaLbCpqLupOd9tflK5AcYYkAjBPybicDdjg1XvdETe1vxibioW8MMgubfXaLUjtn3roNaIKnACmSSdvlmSYE8QftXOdQ11mz1NrxZRaGnA3DPmLQAPU+Vv+U0JbPcpHf9DkuudN1a3BkWbcQp8MNEKRloliwUGIqf7Oukvdu3L115RQUjhfOpEgDgCPzruNX8TaNre644ceUbQNxMjt9IIP3rkOhdRS3o9YqsJ4RYhiC7QfT+L8jR1pRpErs55WIUgSdnhgREFZIGAB/MZPvWVquoXlcC2iQSNzbZOCRBPIH0zWpc1QCFtpg9iYMjtj2mqDdXt3ywhiF9FLqcAcDMTiPepxk27aOWTcqFpbzndD218wk24niciPb/AKisnqPRncktd3sMxsgE+noP9fWup6T8IWrjRZv2mgEsEQhkJyUbcwEiJwT8vHFSfpXhv53Yg9rbKApBIzE5wSBMZmKsnpdp0FQae5gdIe4P7y5DQ5YFgGUIo2mew9fpmqKdFvv52vJlgsh9xOfb05z/AFrs26TozMb1ZgyXCzAnYVO48c8UHRJotLe3WLJvLEEX87TjKN8pmOIPIo+ot2mVenYo3Oi3rybbH7xvEkkKxJAQDMAxk5mr1r4Ev7Z6gyWbMAbh5oPaQvysf5iTzHtVo/Gd4XbjWgtoXNgICiFCgBYkQO+YrLVr10hF8S7MSgLOcAKGIH/lE9sVPX2FnNPgqf7KtWvGS0XNuRDvALCWAYAcYnGPpWl8N/Bdy+Tcd2FtSS1xzCr/ADEE+kc4FbHT+gHS/vta3h24OxZDXrjdlVBIMc/rAmqvUuv3NQAreW0vy2pBBjhrpEB29vlH508dcvlwK2krl+hdvdXt2ka3owVU4fURF67H/dzlF583J7RzXNajVpEGR9KnqrtwZUA/rQE1zfxp+VdeOC8HJkyOQ3+zhdEBye+exHBodjRsr3GueZVMRjMiTj7itBLyxO2PcYoehuAm4zIgTeIuMSDuCFgCIIIlAO3zCqZaStobBbbSCajReFZW5aLeKyBlBaSwDAk+5gNj0qjr7a39OrFSGlY5kYnPqNsj7Cif7QttcTzEAgLIMBYIMrP+hNCta8sCqAhd0sxPJOBHr5R24rjV8s62/Bn2SocWh8gjfgliRPcHj9Kh1TqZgosBMAeVZxH8Q4ptWRk+VQZjmCctjH2n9KztD5r6Jc8qlgWMxgAn/X1rpxpfJg+hRutJBP60K63t/wBa9GPwYh0+9fDm82y3N1QfkLecg+UkyIzED1rFvfAV0Mltke2zwN7ANZknEXFYiDjkA0VlT2HeNo5nSdTe2yMrEFCWUgwVPqD64H4UHU6t7js9xi7sZZmMsx9SasafpLM1xcDwgxYzjymDB4PegHSNEgSMCRkCRMH/AF2prVi06K9KtHS9KV0DG6ikz5SVkZI7mlW1I2lnpmm6EHv3UDFAgTzvBDErJIIIAAHrHNWdNZt7WtWn2IVAuajh7gJBKIOUTbPuZHbmOs62lxBIYWm4DGXgGJIOBMceh+1ZvUOoG5gSAFKgEQu0HkxByD69q83Q27LSkuUH1/UrZVUVSpJyVxKoDJjj0yfWsa3dR7gIBAzuZRPyiYn1ntTNrAYBleB5cFVwFUe55zxQtFpLitcG1vD8wEggZBmCx5n2p1HSiSd8nc/CuhW4t28sKqnYkQd7Y3weYUQJnmeYzvf/AOjuW2t2gAY3427pUAGSZG3JI+454rguk66+llbdu6qqggQgnvkyeSTP3qz/ALU1YE/2th7C3b/ypND1XdDvLGqOt6/8SsbAIt3CbjQAFIZIPPy94MDuKwL0teXdpr9wBFeFGCVC7Qg8P5QYWTPczVa31LUkAnW3cYgLbEf+n2pxqL2AdZqPsVH9KPpJ72I8qsN1rWteuWxb0bqVEuDbYFTJxKwSpAiff1rRX+0eACuiHi3Gj+73KtvaI3y0zM8zWT/a7mAdXqsdvFA/pS/tB/8AqNUf/vsP0o+lFi+sl3DWul65jsOlUAyGY2bZLGD5i5+sfh6UrPwVqwCPCVSQBiCJiOARHPPvVc3xOb2qP11N3/Oos692vH66i6f/AHUfRT8i+tDvuWj8E6xQdlvMQYZAcghpBMZkj70rfwLrDO5VURgG4JBPMwT6CqLeF6XD9b1w/wDuqL2rP/dz9Xc/1reivqL6sLs0G/Z7qIIe7aTkyWgDjmO0A96CnQ9Jb/vdX4jjBt6ZDcx/iiAazzp7MyLS/eTRxqSBAhR6KIH5UywrwK88OyLq+Aixb0ZuGDFzU3dv32IePaiWeoay4dlu7asLiVsqls8YhmljisLU6pgDAn71jtqmuOFNxEkiQTkLIBbOMCT9qrHElvwaGWUnUUehWfheza/e6y9vYiAbtwn/AJZO5jxxFc51rTWXf/dyyr/xGS3uFiQPqaWs16Brtuym20Siru89xhana4ZpNudxJAPBiqlp/NPtHr+JpYu5Ujr6jHCOK3z4AjR3V4aam/UdvzDP0o9zWxzWfrdarCJH3FdqR5BZ0lv+1b9hVAgkkzLGGIVYESdsZI5o3QNOgtNa1Vu+u9wVe35juG5Vnnyw0d+SDWT0Pqw0rsz23ecptIKg7WUFgf8AEa2bvXtNctohulCCHbfbcSwbcc9vSo5m267Ho9OoqN9zE6l8O3bDncCEUkzBUsCIja3GB+vpRxpAreGQfIGx2gIWLZ5yAJ9+1bHxDq7V7T2lt3VYbra4YH6wOeR6muW1nW4v3GDNi1ctCQCAWYgARGNs5Pqeaik5FnGKH+KekG0wYAbSqHy5CSowf5ZIJrmw/mH1rZ691M3XIBgYkYk4HzR6RxxNZ2isPuLKCYB4+ldONPSrEnV7HffB/XLj3rFiIs21uYAkt5pJJOSZMfQ12x0ttgpt8KykqCVU7WVmVk7NA9AQSK8b6T1+7prxdAN20qwYcyPSuu037RiqBHQwBtDA+dR/DBPzwI5jjmozxNytDxmq3KvQem3DrNaUtowW41sq5gQzPiP8NdGfgjSMM2dpPO12x9DOfvXDdH+M7tm9qHUKxvOGbcDyN0RnHNbaftMjL2frtaM/Qj+tCWOd2gqS4NFv2c6ecHHuAT9yIpVWH7ULPezdn6Kfz3UqXTMa4lIdRAZ1BOFA28A7oIA7elZ2q1VwkBQCzHOScew7iqiayWZVksTn2zBH1j9KLpLreKbaQpgsTHmaBxJ7ZrNEErJ2NatpoI3XCf4iIWeZJ4+tXulk3mBNwhxKgBjtYR/KcehqtorenlX1BQmQGk+acHKz2HPrVzQ37Z1pNsLsAaTHJgntzgT61OT8DJbk+n+SZacZzV1dUDIjgf6/Kg6W4qguVkDAwOZ2qIGOe/fmqmolxKYWcn15Egd5qfqNvc51Cgx6uVAEbpZQIXBkiRI7wa0F1y7iARHmE94BOfYRH1rOtaByPI+5cblI47Y9D7Uv7FsacFWaZH8IOPMO4pHJPuNpLOpuFQWTazduQDPeftH2oNy+R3n14o3U9IBs8ME94nDTjI9iZoo0IKSxgwT6/QflVscldslOOxRGoJoniml4FLZXYkc7aELh9aKr0MWvXFUdVqDaMNkEEqff0P5UUgcmj43vSa9WFb6oIuOcHaCB7xH61b6frRcwJhQJJ9xWDpouNcqnf0CN8wBnFWlUHjIpGJA9ifwIH9aAU6KdnRhMKPpVqyHLFYIgEnvEVv8AQ3sLbcX1ALNCXTwo2jk8RJzWJoetKl91cASDJnAEwc+kkN9D7VJSaujo9O0mzPuXWJIIPJE9sc1XFtW4Oa1W0Yu2y0mAo3Me5YnHvwPwqgvTQqzJ9u2Pf71eORMjOFMzb9xkaiakXvCD4KkTGCQJ9K1bPw9e1IPgWrl0rE7FLRPExxWX0lES5ctXyUMkAMpwwnB7qZERWySTVofEnwaGl0nhm207rVyGDRkMe34g/nWbqtGqK55LlSRHy8nn7g/etHpWsS4h00mSzbSSOTuIHaIYD19faqV6+bdlfEw5bIOQCo2/hz+FRTpnTe1Gc/T4tl4j2/PP2qGivACO5NFu6osgDYWPKO5zJMe/rVK+sGAD7esf1qylfJg5bexBOZgE9qfW2TaPmESJHcESRII5Eg/hQrGoAI3DuM5xHqO/6/pXQaPWaffaW8i3bLMwfzFSm5iN6kZwpB949gabU0FKzlbVzzH3opNaHVtFZJW5pkcI43bG8xtnc6hdwHmBCyJzmDMTVBrLRO1vrtNPHgDEuqT+U/ZjH601VXtGTg/gaepaSmt+F+h0+ktjccDI9PcUboq/vQe/m/8A0alSrnfDNHlHM6rsff8AoK7DotsCwCAATMkDnj/OlSpeo+KM+5J+NT/4aH8mrPGpbwT5myYOT6CmpVKP+hGdD01v3QPcopJ9TubP1puqHNgdjukdj5KVKuZfMXuX58g+n/yqDNhf8S/qKVKrIxHqohMY/egY9J4qsaVKurD8TkzckNZ/dt9DXO61ybWSTBtxOYlWmKVKulCwMSfn+n9RWv0sxp7kfzj9BSpVmdE+DT6ExNoyf4m/Wm1Z+Y/4f1/6U1KhHkg/k/zOh0A3aDzZ86c55MH8a4zUGLqR/Kw+25hH0gD8KelUF82di+K+x0OiH+5Wv8bflEUHrDHeR2kiPsf8h+FKlSPlizL3wr/fj/xdN+eptD9CfxrjLubyzmWzOZ+tKlTYv6g/2mr0JB/tGxgfMf1NUvio/vv/ADf9aelRXzX2HZWCyh/wD9VoSsf3ef8AUClSp/5+wHyipqfmP2qNo4NKlVY8AXBc6W5HBIyK1NU5KGTP/RjH6D8KVKmGKhc4yeF7+wpUqVIY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40767"/>
            <a:ext cx="3259063" cy="2441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 descr="http://t1.gstatic.com/images?q=tbn:ANd9GcTmng17QRsHvh9og1yMd7poKSQA-gqJILrFPwboGFLri787FK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15" y="4077072"/>
            <a:ext cx="375482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7" descr="data:image/jpeg;base64,/9j/4AAQSkZJRgABAQAAAQABAAD/2wCEAAkGBhQQEBUUEhQUFBUWFRYVFBUUFhYUFxUUFBQVFBQXFRQXHCYeFxkjGRQUHy8gJCcpLCwsFR4xNTAqNScsLCkBCQoKDgwOGg8PGikkHCQsKiwsLCwsLCwpLCksKiwsLCwsLCwsLCwsKSksLCwpLCksLCwpKSksKSkpLCksKSksKf/AABEIALQBFwMBIgACEQEDEQH/xAAbAAABBQEBAAAAAAAAAAAAAAAAAQIDBQYEB//EAE0QAAEDAgMDCAcDBwoEBwAAAAEAAhEDIQQSMQVBUQYTIjJhcYGRI0JScrHB8DOhshQkQ2Jzs9EHFTRjdIKSwuHxFiVTVERkhJOjxOL/xAAYAQADAQEAAAAAAAAAAAAAAAAAAQIDBP/EACURAQEAAgICAQQCAwAAAAAAAAABAhESIQMxQRMiMlFhkQRxgf/aAAwDAQACEQMRAD8A26EiVdzjEJEqEbBISQnIRsaNhJCemlMtEQhCAWUspEIBZRKRCAVCEIARCEIAQhCAEQhCRiEqEIAhEJUJGIRCVCDNhCVCAFLWFmT7A073KJTV3SKfuD4uU32qekSEiEyOQkQgGITZRKaD5QmSllBlRKRCAVEIQgiQiEqEwRLCEqASEJUJbBEIQmAhCEAiVCVBEQlQkYQhCAJSpEIMqEiEAIQhIwhtSWtvMCOHb80FNpU4aI3ifNTfap6PSpAlVEEJUJBBKE2USrZnBKmyiUjOSpspZSM4ITZSZ0wchNlLKCKlTZRKAchJKJQCoSSiUAqEkpZQAhCRAORKSUkoBUJJRKAchNlLKDKE4BMBTwUgXKkhLKJSNFWMA6+Ak/BR4R8gdIutvbAH3XUe0sTlY6HAOiwtJ8CoNn4l3rusAIkAb+MJX2qLNCSUspgJUkoQHKlSIVMyoSJUAqWU1EoALBM/M/xTKdwe86E8beK48VtTJUyBuaw3xc/Q811YeqHC2oMEcHbwlvvR662ly9/mUsd/mklLKZFASpspQgHQhd+IwQbTz3mKe8avEkRqIhV8qZltVmglSIVJKlSIQAhCEAShIhALKEiEAspHPjj5E/BCixWI5tpcQTG4JU4k5zT5hPzLg/LMwE03tcHTzZHT4A5dbyV35SIkESJggg+IKjfetr11smfsS50IVEz2163pt9gBp3plXGCBrfsXTtTZbi4vBBG+QJHkLqBmxnvEGALXt47kjjQ0qktBuO9FDqt32F/BNosysAN4HZ8ktLqjuHwQSSUJqEwglEpsrjrVn87laWgQNRNyexFqZNu5LKsaeyy5kt5vS+YP17MrhZV9UQ4jtSmWzuOiSiU2USqI7ZbR+UnS4bu1N/4BcFQuY2qWxIqECBo0PAvmN7Ert2HiwMdzbmzmbINiAGh2viuOo+XVbCOdqR3DMsr1lte9zRux6WUVBM+kPZq1rvmrGVX4J8Z/faPNtMfNd0rSXaLNHKShig1zWkAhzgDNhAkm+5QyqzlAfR+fySy7hy6u23oYmmXBoZT6NgM09gA46Ks2zHPOgAWbYe6FguT4/O6H7Vn4gt5tj7Z3938IWWGPHJdz5YuCrWa0S4gDtT2PDtDMcFSbZr5yGDcTN/DRdnJmsWmM0avdE6AjWNVtbqbRJu6WCF0YnC5WtcDIdpaFzIll7gss9llEpEJkVCRCAVCEJAKu5Qf0d3e38QVjKrdvn0B95n4wgzuVlR1LFOcwlpysu0O16R1BjdwntRsPHVKtFrqr3Pde7iSYntAUPLR350fcb7Mx0uImPGOxM5Mtil5+zxGuUm/eVnPya38V0glNSrRmhq1A4EAi/aApqYECIH94FUm09jDrNtpI7zHjqosHsUkkEgREmAdQDYdxU1U9NE4JGaDuUWHoCm0NboE9mg7k0npEShMOaVV1qT313ZHZcoE9sCeB4qzlUzav5y8Zo6Qtny7m2iL9yKnemm2e6tXYclVrGslpLZOYjUw4cTG7+PIXHfrvjSVDsvF5WP6ZEud+mDN/AtM96lYMwtewOs69u9ROj3ssolK2i47j8EyVWyV9F35+2J+z3eKKLvtP2j/mo2n8+B/q07Dev77/AIFZ38v+NZ+E/wBpcGev+1HwpKwlVmCdd/7QfhpqxlXGdOlVfKA+j8/ku+pWDdVJTxFBzm0qobL3sAL2lwg+qAN7tJNgjK6gk2y3JwfnlD9qz8QW6219s7+7+ELpo4HBUajn5aIyVWsaWsdLKl4aTeXSAZ0TNs4cmu8gbhvHst/18llMpy2vhZjpidoOPOu7zH+isdgg5nR/0XReLyPJV20z6Q95Vtyaf0jr9kRadZbw+V1tnftRhPuXWLaRTpzM5WzJm+W/iuNd20nghsEaNB1mcosQdNe9V8rPxX7f7aeX8v6OlEpsolaMjpQklEoByJTZRKDJVrBolxAHaY7VX40/lFF3N3yupzNpBM2kjcFDt+tIDBr1jabaKfk5Ty0qsgi7DedCKl77oU5XS8YbyzaTiSROUsbcZss5XEXFpi+k+CTk6w8w0nfPx90DysuTlHes0gg+ipgwWk/Z3OUEGJ7Y3aru2E0iiJnU6gjhuJJ8ys5e2tn2rEoSShbMEWL6v95v42qRmru9v7tiixfVHvN/EFK03d3t/dtU/Kp6K82PcinoO4JH6IYbDuCZHyhJKEycwKqKX273ZgGh7QZqBureBF+qfoq25p4H2dT/AAOn4LI7SwTs1SXMaedJLXOAcATMlu6xCm5QtVtOTdEVKbgHvEvj0bhEO6QLrfUdhVPtWoQBB1a3x181ov5P6HN0XtzNd0g7oPDhdogxFrDXf4LLbTr5vDKNf1SexR48t5VeeOsYtMZinZRfRzeHtAKdUg2uOccx7WODXGJrtp9U21K09WGFsDV3txEtdePr7lpekSbZqo+MWeylb/fX70uHd1vef81FyhP528jc1s92S90zk+aVR7Wvp0zmcL/lHSvvDBdx7FHHd203qSO7AMJcYB68juDWT81Y5rxv4Kww7Wsc1jRbKSOmTHTbYA9p+Sr8U4NdJMCY+P1uRvVLW1bXd6Qrjo1M2Jo8RiKQniM9vmr3a9Omw5Q/pA36HZbpAX1WfwbfzulG/FUr3Ew4C0gJ8uULjcWv206W1bz+fMHXD4sbWAy+6ZI4qLbu1ajdoOpzDCWiMouDTB60TrKm2xUltS+aMewdfPEA20GX3bxxXPykwzTtBxzQ6aYa2NRzdzm3XjzWM18te/hncf8AaG3H49it+TjpbVs0w1sSAQJeZsfDyCg/mkVHVJeA5ugEEGQTBO7RdOyMK6k2oHZZcGAdIbnme5HlzlnSvHjZe11tai1gaGtDdbAADh8vgq2V27QrZw3LB13gWOmvbbxXI5g9UzpOlib+KfizkxkpeXC3K2GyiUkdIiRAEz37lybWxAZSeZ3ZQRxNh961meNY3CxLUx9Nsy9giZ6QkRrbVQfz5Rnrjvgx8FnGYBxEkNdN5Jdeb3hRYiiacFzReRYuVbg4tjh8YyoJa4Hu+u0KXMsZgdoGm4luZtoGV2k9bU74HkF01NtlxlxqHyStExdW2nziGQfUdod9+BC73O639ip8fZd2qnxxmsw6zTJ46zwB+Ctn+v8A2Kn+A9ny8FFu1SaUDavRDSTqXQSY6sTDgRPbJ7t60PJ0j8nERqbDL2eyAPJZlhgjtaeOsHcI+A79y0/JljqlGGtc8g3ABJAIEdbuPkpvVXO8VihdDNm1SJ5t47CLqLEUXU+uC3f0raLWZSs+NjmxOg95qmGru9v4Aues8ENIuC4fAqV9QNzTxZ+A/wAErezk6DT6Ro3f6FSkQB3LmpVRzjXAyB230O5SbSqkNBFiQI8SEt7vR8bMez5QikwuBILYHA9oHzQr2jR35Ez9bzKzeMjnK+tqgjpUhGm54zfJadzvqP8A8rK4mTUr6/acKXEe2AflxXPtrpuuTtaRVuTenq6m79Cy/oxF+Isd2iwGMqEOdrrT/BxkStzyfcQ2rJ3s15ofoKf/AE7D4cN6wuIqS53vMGv6vgjwXujzTpGx5599z1nethxv/rLrY7SrhpbxzWHR3Ndx+vvWKosJquOUnpHSlh37/wBcytHtZ01W+8dw3NK6MmOKp2jULsRUP6h07KR4H424yjku486y7usPXw8b9w6R8FDijNar7ru39HwII+HeFPyWpHnWdF0ZteZoQLHV4OZvglPk78Ng2edbr1T7Pts+uPiqDbp6H98fMq9ZR9M036nBsddv196pdqu6Dvr1h2LO1pITlJSZZ45zM4wczYbAHq2uqbZA/OcN24il+Idik2tgRSqnKCM0uMzvceLG/NRbCdOKww/8zS+I/ipw/E/J7bTa1TM1/SzRtFjevniAejoMsezeOJXDypdG0T3s/dtXZtWrmaelm/5mxvXzxA00GWPZvHErh5Vg/wA4usfVOn9WFJz2p8BUtVJ3ud+7rLsrV/SHuP7wFVtEFofIIkkibWNOoQe6CFPUf6Q9x/GErO1z0npVreDP3pTKNaGH3mfgZ2Lq2LiA6k4DDPxG8lha2LggAkEzPAhQ7WxLadODgcTSJ6p51p6Q6O8HgESFaga+7vfH7xp4KLHy7DBov9nbuhaWvtKq8mocFiQIBgVG5YIDiYyHgFzB9XfgcYd/Wp74GnN8Aqmk2qilScGCQRYbuAS09juxTgBMNa57styRYDKO0wPM3iFcvr1S0h2Bxhk3+z+TB9Ep/wCWP/7DFgwLhlPfPBvan6CWr/J/zdqVRrgSSecOUjgBGtu5QHkdWkfZf4/H4XUoxrjrgcZMgA5KY136aWViYjSDGjgJH5toRFiNFGVVjIoa/Ieu+o0zRADCLvBvBOkHip8fyfq0qVSo4MyjCspmHA9JrYNuF1Z1AINh624f9sB7P19yl2l/QMV3js/R0RwH19xM6LhHlrjeBqGEi7RePJbn+S6tmp1HWu2k60QM2cxG5YdznZ9T9mZ1O48Cfitn/Jg+KTp9ijrPB/EJ+X1R4/cauntd80R0fSGoDrbI4gRdVHLR/Tpe674hOo1OnhverfjU/KDAiq5hc4iGnSOPasZdWNdblZ2mehT7/kV3tpNe5wc3MPR2vwdwIXJj8KKbaYBLrnhwU+CnObHRp3x628d4W9y3NxjJrLVXmCwlNjHZaQBc2DZ1xOklxhUG3XDII3R+JXmCq58wcC1oGpMA3NwQdLfes5tjH0i3ovYfSRZw0GUjw1UeO3l2vyScelhgnxRF/U/zoVNhzUcYy1Ax0gG8HKZgW8ULe5Mpiy9bljiW72f+23wVpQdnFRxEy5pMMpG5yk3cZ36acVj6u0m1XWJt7Tp0jQOVo7Gw0nolsAOcQ03iQA4jSBollrXSMbfl6VsvaDKYqNMtJLIGVjf0LB6kgfAbt6xtV/Sd7zfwqvw3K5jRPRBbHVYBMDomwEnoxdTYLlVSdnzNsNXgMpkaicvStMQL79Fnh9laZ/fEmHw81HQwnpH/AMMyrv4lwnvWh2r9q23rO9WfVPmszSpNPpHClkcZD3NzzJLjIa8R93crjbu0GtqNMtgl5nW0EePDzW1yjKY2K3H1oq1NDMt46sA03ru5K4c89TOQjpdb8mAA6J/S5uj5KqpbUfWLmhtO5JktZMHUZiLiB9buvZONp4d7XP5oZCdGuLyS1w6Lg6LxvkfclM5Ydxu26ZHOtt6vs/rjfP3+O9Z7aNB1V0AtA353tpgkl0AZiJMA+SixnLGkwlzCHnJ0AA4XmYN9ypMPy1e3pZZmAQ1zqcwHbxM9ZZ3JpI1WC2IwMOavTa50ggOpvygyLkvEzINvZ3qywuw6datTqNc11Sm5tQMouphoyFoEgkmIDQTO9UWB5Uc4GkEsLnZQ3namYQekTFOC2Du433qy2Jy3w9Ko41KhIDCJa59UG9PQFje3yKnfyf8ADp2jiMzetm/5o1vXNSIGlwMseyJA4lcHKiuW7SebQMmsn9E3WL/csdyx5f0sTRdSpmsHHFOrNcTIy5cjQHWc03JgSBxOoy7OVmIDy/nHPcfWcSSCQBrM6CwT0W9V7RhsM1zek0Qb2zDVszOcye2FmuVNTI54ZAGZ7bTxdx39yyexeWuIptDcwILgQXXABnMI4SZkLRbWqOrkkUnGXSHBvRIOpBDASINpubb0p1RbuErPFOmM3B8TrMsMXj6++ixWIzuk8dLDV0xra5XftNriWsm4m5DqYl5BAhwkH67VVYiQ67S3fedxPHuHmqx17LK171hiPyVv7Fv7sLzkuHM6D+jEaDTnZ9v5+O5W7/5QaTaLWNY8nI1smGwYym1/o7lmRtNmXL0vs8k9H2s06KPp534afUx/a8LvS/8AqP8A6/vfLw3rjY70Y/s9Mf8Ayn9f5+J0UDMW8h1W2UPNW4giKeTtkQJm3lZXGxqTGta/7VppZGjLTHRzZmkyRJtwGveo4We185W72X9iz3W/ALPYt8FxNhmdqf6g9qixG03AN5tpBHVPQOXdoXwbD71S4nZpqE/nNRgLi9zQxmQlznOIN/aO4/BKSi5RebRaKNMvqOa1pJA1N3UQwAwDeR3Ju0cdTGDqtc9jecc0tLnBo6TaYEuMAHok/UKCltvDYdjWV3BxDW0y5zZLg68GZsSJidyo9octcIWuy1Iyh+XokXyua3KDvmLJXlDnGqLG7PdTeCYLTSJlpkEROsAEXHmu/k7t38koMyZXGpTbI9jIC1pIkzJJO5dFPlTQGFDnVZdUZUhsS8OJcGgtGgGkmJAlZyhiQ+k1z3ERTDS+OqA0BuYga2Ot9FfLlO4mSS9VcVeUTw1kSHsLixwiBzhzOlpmfNdGz9sOqMio97gZaAQSI1IkOHHess2s58c2BUJsAy5BmI/24hRu2nVYAyC0dYNLbnNfeJiy04yzpnzsrc1NtjKZAcCYM0zugGOlY6rQ8na78TRimQ1jBzcERNgTYDhHmV5bgMU+qSbN9WMsbgRIAA0Vjgto4jDmaVZwB63qi0ah0jxUXHrS5ltsMRXptrc0KokZ2Op9OA6TME+YHes0/k3LnelYLkXERp2nim4qmarnVCcryXHnAQCTq+CD+sN3rKtdiHUTmqVDcaTmLhbS5vr5aoxtnyeXc23lLbtFpAGc5RlFnNENEWIOn8ULCN5SsJdDojQuDhvAvDjFvghVstvPsNhnEzuJBE2m9u9PrYpzRkcXazlvG+D36+ZXPzzoIOhuCHaEaC+5T4h4NIh5AI6p1uL99/mue+bLaeJ1Kq0scO1gJ/xpKZvIJ7QuHC1fRuAPSMEWmwkf5lBXqPEmLbitOVLTVt20GYcUmkh7nOLzPqgNgRuFnT9BclbajngNLiQGwDua2c2/tkrOUqtxBM7wfuTqdUTqSNYkDSwm/wByLlkNNhhNtmmyqwQWvAJJAJsCJB7ifrTow+Ia8PaXtaQ4G5N4t9wJ+pWOFUgQJ6sgCeKs6tF9So4MY5zszrNaSSBvAAup5ftUTVsfLrOkC0gQurBYsFovviPDgtDyc5FYZ2F5/G87Sh7gQ480ABAbILZk33rTbL5J7OcBzTWvzCY557jEA9Vr7ahVyno9PN8diC14eHOETobieChp7QI7ZaQbxv3BeqP5K7Pm7aM/tXbtxHOdia7kNs8QXUmidJqvE33dO43+KcyxTcLXjuSZvebA8O08Vr9nbPpigyo6iwktaTMkSbaGQteeQ2z9crbz+ldBjX1/qV04jZuDoUYc4Nptho6bnRewsSUXyT5HCsvsptHnGBtENdcB0yBMk2I4SPFacNI0McBNhGloRs6nswjnGVWjK6AXVC2T2NcZIvwVZtfb2Ws5uHDKjAGkEDEuPSaDfm6DhqTF1pMpl6RZZ7LtrYxxF2uyPMBzyXOloEAQCAFw4bk3Wa6XYlzm36JzQZEe1EeCP+JqkwGMkRIy4uxJO78n7PuKa/lLUFi1gPAtxQJ10BoDgfJVqTst7SYvZ2QXcNRu7QsjtjbQLwGGzHEu3Elp0FrWnzVrjeUZeROTLNy3nJEXPXY0buKzOIxzsx6FN4cHDpjTMMsiCCDoe9GXl+LRMJ7Rt2zVqOc4PIzvOZrTYgwdBu/gtHsLlrU5ulQdUNMMI6YAks4OnQDjfWFktn0X0qgIgyIJBtDoBB8NyK7XEyBB0j+BWW8a1+HquH5XsrMcHVQzI6HGIJ6ZDTcngLdoXZTAPSbVJsBZwixkWGhXjlE1AZyzc66Eg790Su8YrEBrsvUJDjlOrmzlI3jUpcsYO3onKHaYwzeeaS53RpFueW5oPScL9KGELHbc2u3FGnUMhwBa4WywDLSIH6ztVU08S6o1zS605nTa4m54m58yunDbJdVbmpFhgEuDnNaYG8DUquU3pNh+O23mDGtYAWgNLtS7S/Z/qrPDcp20qDaVnNcQ6oC0EObHVIJ1B39g1ushWeQ4tda+vYnsxAggwTYTe2kmJ+pSy18nG7wW2cI0yGNhoAPSi+6AbHfc3VdtvlDL/QtYKeUWi40JDjYg9g4LHOdlmNPh2T5prsVKUs9n7bbY+1Q3OSHES2YDnQXSZsJIsrN23GBoJa+XEgDJUmxiYi3G686obUcwENcWzExviYnzK7anKWo5jW5jLTZ0mey6VvZ+mtxG26rqhZSp52hoPUqZt0jQXk6R8FDj+VNRjTTgtcQ0vBa5sBrxUDQ0+sd6zuyuU1SlVzue4gjpbybGLn47gTvUW1dqc88uuJ4nNMSJJtJjfvRLNnb1oytinucXEkuJJcZ1JuboXDUc7hPaha7Z8TsPiQBcBw4ELiq1jJ7/AK+SGmPr5IqVAdVnMdUzsO/re5/mapcNjsndFx8FHRZZ8ez/AJmqHm+KdkvsJHV/G9jAlTjEtABHWMg2iI0jz+5cjQO9HN8PFFxlDtp43iTwnvVnhOUvM1HVKchxJImDYmYMiCJAsVnEEqb4pTl00W0OUDq7yHOhplxG4OgmG8B0tP4BPwG3uZILXkEExAvcG97aFZslBKn6MPlW+/4raym0CHPO9wBERwF5lM2jy+9HTa2kzM1oHERI1HaJ0hYTMjNKmf48jT6+f7WeK25Ue97yQC6xDRDQJbZvDqjtSVNsVHNDZEAZZAEwXF1zvv8ABVpNkALX6eP6Z8rVzhtvVKbcrXGJB8gnYbbzhmmXZrkEm5Gh4cNeAVNlTh2FLhPZLKltEgm5k3QMe4uzZuHf2qpcClEo+nCWtTEEukdUtdYCIOQqLnXTBgjdIBkb1x0qpnz+CQ1T/FHALHC1hIHFw375kW80jsecsE2/gFw4R3pG+8PipKNHeT4KbhJ7N1u2haDcGD3R/snO2u6A0GAB9/1Cjbl4BSuw7XDd90rOzH5h6rmftE7+HHcbX8kUtqOZ1CQdPDRcr2AFSggha8cf0WqKmILz0jr5pmjjP1F040hFlCXcVU/gaLVqeCe17ObM5+ckZSCMuWDMiJmYvPFQOKCO1XoDMnByYESjQSvO+U6m+6TDBpJDt4sZjLfXS/crnYVHDGsG13ZaZnM/MbRplDZN7ag8d0FWBx12G0QRvkaGAfmfJCtdqYzBta0UWFzhILs77jiJNp7j4aoUTejZ6u0A/XBRlCFWPonRhNHe6fi1c1Q3QhOeyICnsEhCE6CPbZMQhEAQhCYCAhCAJTi5KhIEBSZkIQZxeUByEII9glMqWMIQpnsJKBi+9K6sexCEa7M01T2eSXnzHkkQnqER5mO5NY5CEKhxeUpbLUiEgiQhCtJEIQgBLKEIAzIQhA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318" y="4131382"/>
            <a:ext cx="3417756" cy="2205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250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75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75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Гавр  Гамбург  Роттердам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Крупнейшие порты Европы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52936"/>
            <a:ext cx="4341659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70015"/>
            <a:ext cx="264989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5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dirty="0" smtClean="0"/>
              <a:t>Ормузский      Малаккский       Баб-эль-Мандебский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роливы</a:t>
            </a: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72816"/>
            <a:ext cx="3763292" cy="2782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 descr="http://t1.gstatic.com/images?q=tbn:ANd9GcSpHSIM8kcaPb58TrvrkeWOgAAJ-D7wgOHn3pvcC5dRgJbMHBH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56" y="3314021"/>
            <a:ext cx="3643095" cy="272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66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о. Суматра 	о. Ява	 о. Калимантан</a:t>
            </a:r>
            <a:endParaRPr lang="ru-RU" sz="4000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Индонезия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4595115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t1.gstatic.com/images?q=tbn:ANd9GcQ9BSo1qpWK_fPVlMoSNH34qgYjPouv8IMhahIitVImzfMZPwl_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33056"/>
            <a:ext cx="298016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62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Нью-Йорк   </a:t>
            </a:r>
            <a:r>
              <a:rPr lang="ru-RU" sz="4000" dirty="0" smtClean="0"/>
              <a:t>Рио-де-Жанейро   </a:t>
            </a:r>
            <a:r>
              <a:rPr lang="ru-RU" sz="4000" dirty="0" smtClean="0"/>
              <a:t>Карачи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Крупнейшие агломерации </a:t>
            </a:r>
            <a:r>
              <a:rPr lang="ru-RU" sz="2800" dirty="0" smtClean="0"/>
              <a:t>(не являются столицами)</a:t>
            </a:r>
            <a:endParaRPr lang="ru-RU" sz="28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92896"/>
            <a:ext cx="2909231" cy="2371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data:image/jpeg;base64,/9j/4AAQSkZJRgABAQAAAQABAAD/2wCEAAkGBhQSEBUUEhMVFRUUFBgWGBQUFRYVFBQXFxYWFhQWFRQYHCYeFxkjGRUYHy8gJCcpLCwsFR4xNTAqNSYsLCkBCQoKDgwOGg8PGiokHyQsLDAqLywsLCwsLCksLCksLSwsLCwsLCwsLCwsLCwsLCwsLCwsLCwsKSwsLCwsKSwsLP/AABEIAMIBAwMBIgACEQEDEQH/xAAcAAABBQEBAQAAAAAAAAAAAAAFAAIDBAYBBwj/xABDEAACAQIEBQIEBAMGAwcFAAABAhEAAwQSITEFEyJBUQZhFDJxgSNCkaEHsfAzUmLB0fEkNHIVFlNzgpLhF2OisrP/xAAaAQADAQEBAQAAAAAAAAAAAAABAgMABAUG/8QALBEAAgICAQMDAwQDAQEAAAAAAAECEQMSIQQTMSJBUTJhwRRxgaEzkfDxBf/aAAwDAQACEQMRAD8AxQsV3kUSGHrvw9fUnHqDeRXfh6JfD13kUQ6g34elyKJciucigbUHcil8PRPkVzkVjag02KYbFFDYppw9Y2oLNimmxRQ4emnD0AUCzYppsUUOHphw9A1Aw2KYbFEzh6YbFY1Aw2KjNmihsUw2KFg1BbWKYbFFDYphw9Czagw2aYbNEzYqNrVLYdQebVMKVea1UbWKwNSmVppFWmt1Ey0jQKIYrkVIVpsUjiYZFE+Gca5K5TatuM0ywExERMaiddZHtQ6K5FSlBPyYM4Lj1q0ZXCWycpEuxbczOqxP220pmI41ZckthEk91dlG87AaHsSI000oRXKk4Lyaia9cQtKplGmmctGmupE760qhpUKCelZKcLRq8mGqxbw4r09jq0Bgw5p3wtFxhxTvhxW2DoBvha6MLRr4anDCVtjaAX4al8LRv4T2rnwlHc2gEOFppwtHThKYcJW2BoAzhqYcNRw4SmHCVtgaAQ4amHDUbOEqNsLW2NoBWw9MOHow2FqM4ahYNGB2w9MbD0YbDVE2GoWDUEHD1G1iizYeomw9AFAprNRGzRVrFRNYoAoFNYqJrNFWsVC9igCgU1moms0UaxULWaFmoGNZqNrdEms1C1mhYKB5SmlautZqFrVKDUqkVwipylMKUrQKIortOy0qSjUep2L7MdDRTDYF27/tRDB+no70Xw/DCO9P3D0PAItcLPcn9KsLw2jS4I+akGE96XuC2BlwHtTxgj4ox8LThhhW7hgMcHXPg6NcgU02a3cMBjg6YcJRlrPtTDZ9q25gM2EqM4SjJse1NOG9qO5gI2EqJsHRxsNUZw1HcYBtg6jOEo6cLTTg625gA2DqF8JWnt4GQ3ss/wD5LVN8HWUzcGefC1C+FrQPhKgfCU24NUwA+FqF8NR18JUL4WtuB4wE2GqF8PRx8LVd8LW2EeMCvh6gfD0afDVXfD0rkLowO9ioHsUYfD1XexS7G1BL2ahezRV7NQPYrbG1BT2aia1RN7NQvZrWDUH8ulVo2qVCwaH0nbwCipVsCroSu5a5NytlQWhXeX7Vay0tK2xiry/auhParIroHtW2MVcntXDbPipr98L2k+BVQ40nsB9JJrbDKLY82/pTCn0qUWyd6cMPR2MVWSmG1V74eu8qjsGwf8NS+HogbdNNutsawecNQXD+orVwErbvZR+YqiA/9Ie4C30HmtTy6zPDMPuP+IbOwBKkBYUAaWyABBGpjTSuPqc8oVq/JSCTTbK1z1nhbYIdmUmVy5CxUz+YpI7diatcPxlvEJntHMslZIK6iCRBAPcUJ9TWMrvDEQy/Oma5IQZSXBA32PuPFFvSaXDhzzQwbmNGbNOUhSvzEkDX+taGDqpTdMzilyiR8LUD4ajLWaiazXZ3TUBHw1QPhaOPYqB8PW7oyQCuYWqtzC1oHw9VrmHod0dRAFzDVWuYejtzD1Uu2KHdG7dgS5h6rXLFGbtmqz2aHdA8IHezUD2aL3LNVblqj3CbxAp7NQPZoo9qq9yzTLIJoDTapVcNqlR7gND6LUzXchoDh+JMB1uo/b9jUeO9W2ra/wBorHwCK8qPVpln00r4NHyj5pFB3JrAXv4gPBKW7jwJAtozT+giq2F9Zm8TzObbykdDWiCZ9lBP6+RTvqPsFdNzTkjf3MYBooJP8vvUVzOw8UEwnEQdixH0j9hRzC3QRsfvP+dT/U35Glh0HWsASIY/5VbtYUKNBTPilHcV556i9Y8QXF3reGfDctDoHH4iqEBZmkbSd9dxVY54kJKTPSslcy15n6O9b40423hcU1q4Lis2ZAMwAVmEMsAzl8HQ7+PSDfpv1EUJox5Wo7jBQSdANye1I4is1/EG+3/Z94KSC2UaTqC6yNNgdj7E0v6mPsFY2aWK4VrEehfU9tLNnC3XYXiXCIwYnICSvVERoY9ojtWvvYqFJHYE/oKD6lLyMsbIsBxFLueGH4d57R17oR/rWf4LxdxeyLh3KMVXOTEGY1TN0qBroDXmeH9GviXcG4FZCpO5BNxQ8zBJJ7z4ArQ4zF3bHD71pyrMFAzyguGGQ665jCnUjefYzHLk3cTJelmyxuMNu+bPw9y5meQyzBkZwFadTGkEaR7TRHhbsyEurKZ2cMGiBqc3+WlY30+mN+ElBZTJcLK7DOZIVvzkjLDgnUbe2uuw2NLWrZLhma2pJEQWjqyjssg9zU1NQdoaCb4Lj1We6KqYridtCBcuIpbYM6qT9ATrTmNF9SdMcRKbgpjVEb1RnEUF1A/aJGSqt1aOYfCFsOxB1Ov6Vl8S51k1WWRpJ/IMSU20vY68VVupSF3zTLl2p9461iK123VW4lWL16oXamWRjrGVXSq1xKtuagxIygFtARIJ0kSRI+4P6U6yCvEik9uoLlunvxG3/wCIn/uH+vtUNviFu4cqOHb+6ssfOwE1VTZyzhH5IzbpU+aVNuJ20MvYu4x6mJ+pqNT71bPp+/GYWXZYkFYMg+CJBjvFQng2IBA5D6iZymI3mYiPeorJH2aEk7L/AAu+sTzMQcrGbaMwSN4ABE+YGs99dL2Cxdn4pXBxElCpUEEkyobRpA010JY6bGheH5yKbZX88G3CjKGUEs5IDAZYIOaDI10Aq1heGs99EZ5DK4ZeWqMVYgl36zoQFysNJUeKhLyzndWT4n+IBsq1tWJdFgZsidQB0ZfmnTXbfzXMB/EHEr1YlDkb5ChyjSSSc52iD/rNMv8ApnD3L1xwxQ2wIKXF6bgks5Q7S4JEETE98x7w/D2TfGTG3mdpU5HEwF6WmI3kRJO2g7K1j+C3fyOvBuW4qlu3zGuMRlzQDJIjNoDvpr9jXmnq/Fv8disg6XyTcBZWUcpADKgymfLP07STVHjNi8RDYjMVvBVQEZVM5FLMNjM6ydBVfFLc5lwPfvOFUKPxM5hgrGCwAiSdtRlmkhh0dt3/AMik80cjqNl70pj3s4/DPcDALbuZWLM2dclzVM3YElQF8ea9GtfxDstcNolkcEj8RWQCAScxI6djvXkHELbLcsgG4xCjKCQGEtIClRpv4/nRAemcSW62TO0ktcuGflkhlZZYwSO4BmYg1SWKORbNklkcHVWepcd4vdFoclznLAAKEJO8AZ9N4n2mvMsb6VxN0yblvKcqqeYch0IiXMgypGoEn7SU+Aa1zhibqXLiCyySSFBzEkqQQMsACQRrGh7vs44IpAxYYF87Lcu2gIhsylAxBYnwFnTUUMUdFwLmyby48EHArDW8fYRmUta5aCGlS4LqACO4Bg/ffSj/ABf+K9pHKW7Vy4ASrN8g2IOXvIaNx2PtWH4jxhrWI5llrbQxKwM4WHENrmGY5FMgnTSdYq/g/VdxiFe5iWzBg6oo6w4aSqCMpAIg696MsWz2asWGRxVGy9FZMRhwrQvTr0MQwGgLSANgABJAA7DSoOLWCmAxg5enNkQIGU5XLBSfK+al9PYnNaZwl5Qwcw6qF6JXQsSQVAAyz3NV8BxEXCy3mS4pC3UN0C2slCJa31CQSZiY1gTqE9wDML6wT4T4e2lxDceRiQ2XKUCv8lslwxVCB9aD4XhVqc9u4Q+dgbwa6r5nBbJmzAhgNDMiZk9q0+D4MgS6VKMQyZeXlIQqR1MSASCCRpOhPvNZcLYFs4co2lxrwIU5iyiDJWIWWmBqNNIrOS+5o37F/ifDrd+xYcjO6IwRlcG4WQjZm+Zekknf9daFlLrsLpIJUK5Y3GzuWVS5ImBqW0iI+uhfjOGtpgrXR0LZuMwkE7BigLkkSZ1121mat8P9O27dl0GougZyYkaFeg/kEePA8Ui8UPvTspXuLqolmAHkkAfrQu76rt51K37eRZLzBkeAZ3+gNNxnp23IR0ukCBEqwICZmChjBOfKdSdJ+lSGwtrLbtYa64zZSfw0gl5IKByjGN5gDTQTNNGETpydU3xFGv4dxZ3wway4dSWXoIJBgED69Q031rN4rFSaoni9/BtOR1FxgvIBtkAjIOaoUQTprsTImh3HFR7rvFxSsnM4MBozGVGiEEnTxtNU02dWSx9QsVya8sKNiaVizdukC0FgHqLtlgHaB3P7eazdx3UWzowfKCUcnK5AMOM3SNSJn8p00o1wXGrbVgMVkl1b+1KletUzE6dEMw1jXttS0l4OqfVtxaiqY6/ZdZ5gy6mDOhA7+1QMxFSeo7zYm2oa+SiKwa7bMo7GQVJVJ+VY1G+usxQfiNs4fpN7MihdXK83qGZgexgeSNNwKrjp8Mj+rklyLilnFk/hKyrHZczHWJOkpqI/3FHf4genWTBYcXGtu1lEV/lBli3WZgEFyyz7eSar2EJOl4G2YuleY7OFYSoKhgYMjtH0mh/ELlzmKxvXHYqU+ZswU5oQGWJEz+p+5jkinyiGR5J82Za1w9ShaF0YRlyEkQ0yAc3cf1pVvAO2HcXrLlLgJgqsFZBB1Ig6GPvRXimLibbBSzAGRoy6yc2neRGvbxFB8Rc3WNu/3/8AmmcrYMcXqWMNdAQDMPvPcz4pVUtusaq5PkLI+xpVRM3dkuDUYv1InNZCqMnMLB2W6GAVjlkKUVjscpEe8ACh+J9SbC3y+skwbbZLZLSAc8jL/h/xGfADWvSeMYZlssVhTmnQZlDAHWQYYae9Nu8KvYd1N8KkMpyMxDEakQffIfpInek7OGPuL3ZSNTiODcUuDMbtrrIaFTfogGOXqoB9xOu8U3AjG2ryg3bTtkMNkLFYIGV8oDTOUgNpJ8zW3w103bQdbJuKR0lblpgCNJBzQCCN/ag3Cr7/ABFtDhFJRXzAEXDbzFMrdKkIekDtOYwBXM5+3BlBvkyPEPibt+PisjIotsFfJlUAAtAbWdCY3pnDMDdkqcXcKAEwrPAbNBhSd+o6/wCtaTG+kbl13d7QzOxfqDZwDAAmMpAiOx3rvAPTGS82ZNSupJgQGB2kEb/z+xWeL4sEsUlGzOenbSMeU0lue4VhnEd851A1jYg/L23oricTYVyLmJCuhKleUDcmBM3VWTJlt5kjxBbwi3lulVQm5z2ygaFiXJUCZAmdNO1abD4TlWQbpNk8wkiUPUSSwZoAjUntoBS7rYfty18GA9S3Tcdblm41+BlzG0cykzEkiWOhIYDSB4o03rHFG2ts2L2yAuC4uEKMtyIQCd40gEazR9uIW0xCuhW4q2mUQ+xgGWJ6QZJ8TrU9ziqMVOe4hYHKJYgwSNQh7RoDO9P3EJ23fgw/HDeuvnYOJVUcPm/MpZQYA0Gm4jMD4qgnpl3KlSXLgsUYNzF31cwF+8ivVbfADd5ltk/tbK3S8MFZrYIUsvkzoNdF96y+CwmKsS/LQFgTBsorAsNyAIAE6DbeKkuo480Xhh58WDuE8MtW8XbZhbFpRdIYuqoCHUAh8xUESIjyO5qZOI2UxLXE5H9ggVlvFAGN6HIiTmCn5SR0gH2o9f4W1zCI9+04ZMxA/DVADdUoJiJBtjTLBBn6ibfCkt3rhtAjNhpGUsQWF4KQ5KaaCTA2HvB6ceVNO/k5MmJ349i6vFrzi2bKZiwfOeYbiomflgqVYgtAOsk6e1OfBkXrVxJvfhrqVd3ZSuYEvKyRIjQbAVouC4EtYz5lRmzIc9x2Mo7qJNwBoIPcdqH20vi9bTnEZUTQ/K3QoaYIBnUga/auOWX1M6IYuCPCC4BdDoyi4J6rcRldSoUksXOUsOqqNxDlZn5bNzsjK7BSsgHoJRGGsHSZ3ojfbJauBZuXQWaMjS0gA5QSdY0EiguF4NirlpbdlOSLpOdnu3Q1vUjrRRoCFnaJ8TTY5KQuSLi/cXGrOKTDtmupdt8swiMDkzAFiWOrLI01O4mjmC4neul+ZZZVQgQudQqScwuEsAdvyjT3B0Zx30vOFVegXLdoKxtu4BY5UcKN2UCND2BnvVKz6YxjFFW47WwoLAXChLN1NsSIB/oUYS24DpXISfC3L2IMiEaQw1DA5LdxAAJ01Me4q7iOFMGX+2bK+ZRnyqere4cs7jYg6baaCxwjAtbR0umLgUFOsszEKFIkjtA2nf6UXs4T8JmJhpMgnPoCTrtI6j4quOLk2icvSYDjPpstlQC5JctmvSxAAVQFnRZLfQ5R40z2PwDZAhIAA2ABX5oIJBAG5nYbHxXpfp66bt+byMnLkW3BZxcVly66HKRo3fvrWZ9Xh7uJdbKoFthlUXc6F2BLGJyiIzGdtD5qcnLymdONK9ZIr4fDo6XuopcLlVVRmH4eXIQJbwdj3798th+Hj4fE5gAQyn82aQSCAJC/mOpnt9a0XCPTmJTmPew7F7eVg1hyHYtqVUHRyJOzD5SPAMR4fivhcU7Yc2+bcjK5OZUBl2uKT1doOmpPbWo7tcfsVUYg7EYBys2VNwMlhsoZFOfIVlgT+L8swNer2iquHtXPiAbyJZblKACikkZra5oLQJ1MkgfNtTUu3eUC+HshYALktnWAtsFoGsTp47VscB6FtXLHNYtZu5Z/DtubRB61ZQE+UyJ32qjnqqBpXLAPpvhdy7ftC2WJCzERAhJPvPn2jtrocV6ccXMxtme0g6db/miBow3oPxt7XDVtm2b3OcdN/NctZQFGi5wq5SG21idZmhyereIHEJba5cYsGyq7KuYQZgoIYwN/rSq5+pffyZquC5xjhrjEJZCBpROtRm1JYhVaTGpIgRrVPE+mrpusFtsdOyneVMfWq3G/V17D5Sl67nYEhbhBNvX5pIOhIJA00P61uD/xUxav+K/MVoBAi2dwJzKpH6g/yrojGco7CSnDG9DS4D0FcNsG5hkLGZz3WVtzEqNtIpVo7vFkUkLibsdv6yUqX9TD4ZJ4Zv3RlfS3BMIbLXLmNw+d1UkNZu9Ayg5Qq3FBIYDWO1A/XOEtJiVOHxNt1ZNWtWzbIJJkt1GT7iP9XcM4dc5TDmkCBpB+3aoOJcPYwS5MDvXq9mF2cq7nueoejxhLOAytizcmWOcIYJEQAUJj7mm4v1Zh0QrbN180yEWzbGgWCSbXeSNjtQLgJAwbfiHbaNvvVWxeM/MO/wCUHx7V484LZ8eC0XKvJN/9S79hlAtTbC/KWVfoZWzP+/tXcN/Fq7laLRjMSIclgCoMF3U5oM6nU+0UB49cIBGX8o/JVbgWMuBHCqSCIJyj381VQjp4C728hQevme6GFvlks2Z/nfqRVIByiCSDr4IEaSd7b4qr2AwuXQxVgSFSTtOrWia8T4nxYrzLZmSW000LACiPp/1q9rDpYaAocw2hhWJL5tyDJEaea2TpY0qRnllfk9PS9bJNo3L2QqSQMgzEn8wyQR7Vd4rwCcPbWwSLgIZc3LVZnYlUkDc6d/1rzfjvqfksh+cssxIGnYmPP+VX8N/EjEOq5MJOVSwLNoQokmY2EUn6eMVdKgLJkbSTdm24LiMUMYLV1bKlrbfiIzMVCqxEKUCnq80BwPqPmcOdzDOt8CQUgjNGxB2B3+leXcR49efEnEByjO5uKFcnJ1HQeACNj2otKWeH57OKDs7qLljlmUaGMq7iCJABjyKMsEYpV8lMc5c2ejXOKY0XTZz4QAoeqGIkrbOiwPIETrrRrg2GCO63H5jcq22ZTlUPLrK6zopA1nY+YrwrF+p7t2y9u6SxOXKcqyACDqQBJ6R+laH0V6uFhbdkiGJKgtAXVywlu2prpxdPBL1pWcubLku4N0el+oOILbvwDeIV8xUPIPzaSde4p3DMY7Y0DDXgrNhwWt4gXLmXUQyAOpg5SNzXnf8AEPH3C8O3LzTOUll0gwYWZJiDI2P28/XEGfmjYTuQJqccC22RR5G4Uz2Q3ji2xXLu4u1etFRnW9NokAhwiBpCloMEmNpkEUP9M+psTYusGvsWPTmcG4nUwkuhuCSIEEEbneawvprj4wl8vzHKNmV1RR1rlOQwxj5iNO0VZb1Va5maLkHXQKCNfrR7ck+BHz5Nr/3hxFzEXS2JugMGCi0WtqGkBWVeYcp77n2rRIWs2QbOJurcyyXdubLFVzDKxiMwJ0jevJcB6zyG4XR3LNKAPlCr3B0MnatBc/iwphfhmyhRqbwDGN/yR9K0ozi/SZNPyBcX68xt1+Y146OGmQMpM6L+YL5AMbT2qwnrrFC4LlzFK2W5mKoSrONmVWVNAQNjpqDG9Y69cMkdp2pWL0T4II7eCPB/rxXRqa+TU+uPVRxGIV7dxivItCA2gbLLA5YUsCYJgbbVBwb1k9uzcs3CWQ2LqIBEq9w75iCY6mkf70CyoQ5GfpAInL/4gHVH+Aj7+1SXrlvL0CDkAJzNvlOcjbfaNfvSaRrWhoyldpnuno7E4d8FZINtmFpVYi3akMqiVOZZkHvR7EOnLuKrrmKsYK2gC2WdcqTsP2r5qwOPuIfwywLDLClhM6RodaL4zj9xQMpuWrqjI4W7cliuYM10Mel+oLA06SNO/LLp53SfB0xy42rfk9A9UcSF3gnMVUQfEqmRAAo/CmRAEGdPpWNw3rF7WHWylu0xyuuY21a4cwcDqInQOf0FZ48ZutZ5JukWwc/LJgM2gmO7R/nUS4RiA2YARM51n/25pmQdO+nmuiOGEY0/ki8spO4hzinGTikVLlgq9pIDIuWWhQDd6diAfAlp+oXF4w3YZsqlQFZhGZzqczDcmO/sPNXLVtFXN8ZqwEoEultNAD+VtPcxNDLijMQTtOo6gf0P700ElwvyLPZ8yLVvCwzo6MzAqFA1AJYEzB7rPn9qisaC6CDIQgD+6eZbnf6EaU21iOq1LyFIMdQFvrzMB486efNSNcUPe6gcytBOsnmKQAfMDeqIkx9jgd51DLYdgdiFaD+gpVTGIHe2jHyc0n6wwFKh6v8Av/RuD0/h94KhBA1HiucRvqQIUaCKwVrj10qFztO3SBLSDHY7GNtwaoXcaxYnM2v+Ik7Rv30q+ysp3OD2XguPjDssAaeYpuGxUMCY0nv5/wBqwXB/ViC3lu5s0AZokH3MbVe4pxzJZD2QrZiROrAQJJgH3G9efkw3Jv5GjNUF/UOLkttsB++lC+DYvKrCd5rH4rjd658zn7AD+VVFuHQEnLMx/M/WKssKSom8nPAU4nfX4liy51zKSM2WRpIzDaRpPvVe7blVy2xGXMzAljHMZczawmsLEdge9RXsQuQLbzjWWzMpDECEIUAQRL9z8w8ay3sS13KSAOWAsKIGUuzSdZJzORTv5AnfBWYTqZ/WrODxjW2DAsMoI0OwIKkfTXX61LbtoQZy/mILEj8hImN9QIHn2NXcatgqwS4q5TcK2w11lYE2cqqzDKPzNJ35ZB1y0jmn6WirhpzZWPw3LXrvc0qcwyoEDScoBmSCMsn61TwtjMGOZRlP5jBMmOkd/J9qKrxq2mGVFPXldW/4ezHUXj8Qy7GCIOmXUawDQS0szqBGuu59gO9FJ8iuStFi/hstwqHV8pHVbkoR5BIECSBqNzViySDIMESQdBBGoNUUid9ZWABoddZPaIFGsFgGgOyNyzm6ogGJBho86UMj1XJfp47tor/94r4Ym45u5h1B2YyCJgkEHv581SvY/M6Ny1ARVXKMxDZTucxbU/p7VJibUnpB2G+8wM32mY9oqryiDDAj6gj+dMq8kJY5J6rwcxF2XJACgsSFB2kyADTviMzA3NQMoOXKrZVAWAY0OUbxvqZqwLDKZJKW7gIzspKkDWNBr228iqRty0LrroYiR2MUyaYs4ODocLkDQ/sPtH71dxd1QxSwzMrQCWy9R0+WVBUSSPeBQwipbrsxltSd9AO0dvpWasVSa4JLyFCyMsMDBgyAVJDagkHXxpTruNZlCmCAIGikjSNDEjb9q6/D7q28xtOFgHMVIWG+UyRse1M5LvEawAN+0aftW4DT8IgJKkg6EGCD7HYj6irOAumWXMQXQoBICsW0hmLKFX3MjTUUU4f6QuX7TXBctAq6pkd1VmZtsuYwapY3gz2FV2I1iADrsTP7Uu8XxfI3ayRV1wRXbTWbmS6JylSUk5SD1jVTqCGmR/epY9kYs1u2yguSBMoq6QBMtPuTVnAcRXNduXwt64VGUXi5zMSAxMakhSTqREd9qo/EnIy6wTIUE5RrO1GmJa8FepMRayNlzA6AyJjUA9wNppvLmY7VIME8A5TB79tZjX7H9DTNipN+xGz+wp3NKmUaJB1UkEBgQyk6diQexk1Jf4e6MFI1ZVYAEMSGAZflJ1gjTerNjhJuKVto7XVLs2qheWqgghT1ZtGJ9o962yDrIo270AjKpkRJBldQZWDvpHfQmpsFjjbJK/N2MKRBBDSGB7GoLuHZYzKRmUMJESp2YeQY3ola4fbKITcCAkyXDAHqRTkyyWjMSfAHes6rkCbT4Kpx87qv6R+wNKoWsgd+wPbuJjfelQ1Q+8ji3YEHUTMHyRG41/eu2rDNOUTlUsfYCJP70win2d/tTP7CLl8jUjuSPoJ/zruaNj9Qfv8AqP8AWinAcRaV35ttXzA5QyF8pyvt+KgGpGpnYeIIlzJ8fSgnboDjSssWbKcyHeFg9aKW1ykgAGPzQpPbU61JxSzZW5GHuNct5VOZ0CNMAsMoJ0Bkb1XwhXOueQs65QGMeykgH9aJ4ziuc2RakFVtAjJatjmJMEZBqJbdtTue0B2mNw0CgRB0MyIM6AazIjU7d+x3nSTDLLLpPUN57kab/wBTT8ezu7XHDS5zEkRJYZpmANRr9Ks8D6rqW4kswVdtydP9+1CbqLY+KKlNJsbibMKft/vVLNrRriOFbUGNFBkEE7T9e3igmTf2/alxStFuqhrLgv8AC+C3MQzC3k6QSS7qggBm0zETop2/zqLDsAtwzqVCwGKzO+kdYEaiQNaph65NUabOa0iZANDJmT4j8sd5G5/Qe8af08GuMLZJIOgEmFmdlmO9ZW44LEgZRO0kx9zVmxiCPlZlYagq0bb/AFP0NSywc40dHTZlilb5N/6g/h8bGHe6zBSAGA01BZQdN9M3bxtrWNxBy3fmVoPzLqp9wCNvaKG37jEnOST5Ykkaydz/AFNNs3ApByz9yP5VPFhlGPqlZT9V6rqjc8D9LWcZYuZr1xWtgFVRAVDuuzCYALLGYRtJ3FZa5hGtTbcZX0BEg95EHbbwdaO+mPWtvDlw9ow6g9JmHQsVCzqqkNBJLfTwJx3GUuXCQGClVUFgs9IA2Gg27UIrIuGuDrc8GSe90+Fz/wB/ZQ5I6pBntsI0nWd6cSNpHjXYfWKuDDIbbnXNplgwP8Uzv9qms4CxyczBi40Mt0zqemO0Rv3mn3RLJgcW1GirjuNZ+nICAltJLu08szIlunMNMo0A2iqBzQSAQAYJGwJnSft+1Ouus6KP6+tWTjUCkhVRg1tlyBs3SIaHJ6ZPURB12gACqLhcI4Xy+WU0xrhCgY5WIJE6EgECfsx/Wi97ijDCJbu4ZTmZnS6VCZh/6VBYCT+buPFBU3+/evU/UFyyeH4UsqZVR1SQ12M1lhbAOZTughj4kgxFSzSUXG15KYIyknTPMLmIBnpjTQDYbeZP70W9PcVbD27zILVzOuR7V60zgrmGoZfl3jUj5o3iqWOtoSMhMZFmVC9QHUAATInvufalgcCXzxdW3lSYcuDc1nIgVTJJ11ge9WUuLXBLJibeslZDZV9SFbKIzhZAgkgBj2nUa1YXGAkDIsA9Iyqxyy2jMILHUanwPArg4qUDKFRgyZesZiCQNQ2hBEaDWPeqlvGFdNCPBAI99CKFN+wU0uLLr21a4zJ0gsSikCdToDEAb+AKbjbLE8zIEDswCpogICsVUSYADr371X+P6flGYzLTMgxAAjQiDr71ewGPS5eTnBIyhepCUMILayLZDDRQZGsiTMmlqS5KN42qQLvjbUHT9N9D7/61bsheWuZCdWjLpJm2SC2s9M6DYsKotWw9NYG42HL2wywCucCRPQ6gtsv9mW016fFHJLVWRitpGVVkjVWn/qj9stcr0HBfwx4tcto6qMrqGE3rcwRIJk+KVNT+P7Yu8fn+jAtY64gjqiO++1EcV6fe3eRJWXUOOpWyhpyi5lkK2mqmqT2OWxPMtsUhulg4LZojX5iNzuK0fpj1Th7d2b9tutGR3GRlGYMsi3lBywxkAz9YqWWU4q4Ky2NY39XAK4bwwfEvZ5XPYMyqFa4PkLZiAq5jop3iI1G4oM5B22/rvRn4G2128OcBlJyaMOaeYFAXQxIObqIGm9DMWdQJBAEA6bCd/uTv/KqQlbBkhqvYvcByq1zmBYaxdVc9o3Bny6ZBIyuOza5fFUcGv4yCJ/EURlzz1DTIYzf9Pfai3C7yvcZn5bAriGCXjecglFIPRHWfynYlTm7UDD9UwDrMHY6zB9qKttk5UlwF+O4ppVMzG3ktNl5jMuZLS220IhWEFIE5IygkChly+YCgABZ7AMSdyzbnsPEDbUywNpt/oK6AuWZObNERpljUzO86RHemqhR5xzE9RLdtSSY+tSWrZecikmCSAJgSNR/rVSalwmLe22ZGKkqyyP7rqVYfcEj70HHjgZT59XgfcwjaafrpVcrXcxme9PuXdiC2w3j5u8R2oqwPV+DnLEb9+1M0qRLjGRJgxIGxiYJGxiT+tX8VgN2yqsxCgkZexBU6nbzpQclHyNHHKf0ooMun1qbD3Ez283yjRtIgEnq6TLRM+dIp2MtgIsEH6T7zvVI1l6kCa0dE1m2GcKWCgsBmacqyYk94G/2qzgRb1zrm1A30jvtVCaN+mLuFFz/iw5BZYKkBQNc5cFSTpERQyOot8/wHE/UvH8hvB4rBhDbJVC0qCV0BiZLbgGIn3qxhMfw+3Zv2r+W8yH8IohIunLJi+oBUSYkj+VC/V/C7KNzMPk5ZVYyXBcBZmuCSZ0JVZgbRtWXrmx4oTjdv8nZl6nJH00qNHfw/D7jHl3b1gTpzLfMWPPSZH60Uwf8ADYXkL28fgioMS14qYiZKsoIPsRWHmrmJ4ddtojujKl0EoxHS4Uw2U+xq2jXCk/5pnJuny4r+Dc4X+FKsM3xiOAxQmzbZ0DDdTcJCgj32qP1Mlu3h1sriRdyvmChrLFAobtbYkDXY/asEL5iJMTMTpPmPNX8LxdAxN2xbuzv81s/UC2Qs/wDpqbwybuUm/wDRXFnUPCX9lvhfBXxZK4fqcSxUwoy9OoY6btEe1R4a+2EutzbTBx0wYEajMDp47itZ6U9cYPDv1LdtoRBRLVgwZUhjeULcYCDoZ3rRcuzis17DuHVn7ypBO6kMN4g6aajzUs2TRuLTcf8AR19PBZnblrL7cr8Hkq3kNpwxIYDpGUMGOcEjNoU6ST32jvpQrdepfSAW47BSsnSMsfKpPRvHUNv9gnDPR97EXOXay8yCclxltsIn+/Hj9x5rphljJHNm6XJD7oAVOLiZIyHOJ6w25LJEqRsFDDTfMD2101n+GONzMLtrkqok3Ls5D7IyyHPsDWbxeECMVzhoMSKqpJujleOWu1cFapVvNGXMcpIOWdJ2mNpp9khIfobUjlsGOkDU7aGYEGdD7VDm1oi0EU47iEAVMReVRoAt24AB7AHSlUQxqARkmBvI1/auULfwBpWQ4nElzLGTHYBQNSYAGkSTUFdBrlFKgt2TX77FiWMnYneY9/tvUdy5PYbdu/uf67V1LsbgHQj9QQDp3BM/YUyskFscpI2MfeprGHD/AJtYJ+sdh71Cq+T9Pc+P68VZ4bYzXra/3nQfqwFCXCsbHWytcE6YTU21ksSABGrEkBQBvOtRXuGuADG5iBqwYlgFYbgnKSB3EV6j6x/hyq3bt63cYBVD9RzMTlmc3ck/zrA8Y4diMObb3M6llR7byYKhV5ZVuxUECNxXHh6hZPpfJ2ZsFLb29ilh+D3VXnNYdrVu4quWDKmbQ8tm0Kkj760Ttces2spTA2v+Xa03OLXQ7sdb6zGVxsAJAqALduYa5efFLBujNZe63Muv0/icrZoDDqPg+KJcMvPxBkt4i4mTDYdltm462VtosRqF6zPbUnzVZT4uXt8EIY9nS4/cAYnitxwwJULcZWZVVEUsilVIVQANCdvJqtir+bWZJOugHbwNK0PHuE2fxXS5ZXILWW3bNy4twsiZ8rsNCDJae5IG1Z7CYTmXUt5lTMyrmcwiyQMzHso3J8U8JRfK9g5Izh6X7nMNjmRWUHpfLmGnVlMrJ3GvitH/AN5rN62Ld20EeGHOBLyS5ZSQdQBMHeRr9c3irDW2KsflZkkGVlSQ2U+J/nUE1p4o5OWJjzTxeA3xnCIqqbb51k5W6eoS2sAkj7+aFfDHtUM0V4ZiMxygDMQRBggysaSdGHatTxx+RrjllzwDQhprUabhrG3mjRc36gr/AJN+1D2w4jwf23oxyKRp4JIqTXKkuWSP/imZapZztNHBV7452RBLnlMWEksizl1C7DVdfMCqNSWMQyElTBKsv2ZSrD7gkfeg1YYyoffxBdixiTGwCjQAbD6VxLGbbtr37Ce21RTVzA457Rm22UwRI8MuVh9wSKz4XBly+Su1ogx99NZHkRRPhHqjE4WRZusoJkoQGWfOVtAff2qDF8R5jFrijMR8yAJrDakDQyTJ8xUd63OWZAJ3OsCTJj+tqV+pVJFEmuYstL6lv5szXC8giH6l1JPy7TJNegfww9ZXLvELdu4TDq4kw5EI7fMRmjfuf2rzS/w8rbz50IzBcs9clc05T2ERPmosNimtsHRirKZDKSrA+xGooaQlykM82RemTPoT+K111wLLZCzdZUJtDrCjnsQw0gEqFkeXrwni1m0j5LcsVEMx2LD5so8TV+z67xi2haF85A2YbZxq5jmABipNxjBJHUa1Z/iLgMVbIx+Am4FUC5aIzudc5LHKU8gAnxSJSi7rgbeDhXuZPCcBS5ZtsS6lgZbQr/aRMeyz3GooNdshWgEmN5j+VbO16gwmSLbXLQQkorgHTMCoGUQTuTPeN9ayGIdS7FSTLEgkeTS45TcnsmdOfHhWOLxtX78lnB8GS4gY4mzbJnoctmEEjWB3ifvSp+D+EyDm83PrOWI3MR9opVVt/f8A0eaBqdaGopUqozR8obSpUqIDWepT/wAJZH/3r3/8MDQLgv8AzNn/AM23/wDutKlUl9DHflH096msr8Pd6R/Zt2H92vnziw/AP/nD+d4f5V2lXg9D/kl/B7EP8DO4NB/2ditBpes9ttRW+9DcMtc7B/hW+rh2Iduhepw6gOdNWAO+9KlXpLy/3/CIZfx+Wea8UMkk6kIkTrHSg/lpQInWlSro6f6Rf/ofWv2Gmm0qVdJ5p0UhSpVjHo3oJi2FcMcw/EEHUQEEDXxNZm+g5R0HzN/M1ylXjx4zz/dfk93DzhV/DBV2pEGlcpV6b8HnryR2x1D6/wClQ4oQ5jzXaVMvJGf0/wAkVdQ60qVMRRI/+VFeKD/lx5tKT7nMwk+8UqVJL2KRB17t9/5mq5pUqaIJipwalSpiZypLVKlQfgMfJouFYdTZUlVJ6tSAT8xrlKlXnzb2Z0rw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336470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771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dirty="0" smtClean="0"/>
              <a:t>Куба  Гаити  Доминиканская республика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Большие Антильские острова</a:t>
            </a:r>
            <a:endParaRPr lang="ru-RU" dirty="0"/>
          </a:p>
        </p:txBody>
      </p:sp>
      <p:sp>
        <p:nvSpPr>
          <p:cNvPr id="4" name="AutoShape 2" descr="data:image/jpeg;base64,/9j/4AAQSkZJRgABAQAAAQABAAD/2wCEAAkGBhMSERUUEhQVFBQWGBgWFxgYGRgYHBcZHBsYGBoYFxsaHCYeGBsjGxcXHy8gIycpLCwsFx4xNTAqNSYsLCkBCQoKDgwOGg8PGiwkHyQsLCwsLCwsLCwvLCksLCwsLCwsLCwsLCwsLCwsLCwsLCwsLCwsLCwsLCwsLCwsLCwsLP/AABEIAK4BIQMBIgACEQEDEQH/xAAaAAACAwEBAAAAAAAAAAAAAAACAwEEBQAG/8QAQBAAAQIEBAMHAgUCBAUFAQAAAQIRAAMhMQQSQVEFImETMnGBkaHwwdEGQrHh8RRSI2JykiQzY4KiFUNTwtIW/8QAGQEAAwEBAQAAAAAAAAAAAAAAAAECAwQF/8QAMREAAgIBAwIDBgYCAwAAAAAAAAECEQMSITFBUQQTYSIycZGh8BSBscHR4ULxM1Ji/9oADAMBAAIRAxEAPwDzCsQ71JCQgJpVwKkU2BENHECiY5AmBnIU5d2FQDUsLxXxU+UiYOymJUC5UWKRU6AgEUo38wpUxILuCFGjN0/jyMYuPcPZkXJ0tClAISsnK5q9ncpAqwAB9dmhasIgedAXvRqRWTiD2mZLEHRtH7pYu1rGNaXxtc0pUVEhBYApTMTt+ZDgNoCLBmuOnH4yeP2Wr/U554Yt7FBckZgK1Zxv59Y1JXC5SrpJvXMev3PrF/C8DRiktKUJczQqqgs1MoSCFVJOqQxcgGM/h/EggTETOWal0kEgWuATc6NrHXh8VHLajs1ymcmTBpViZmAR1IckV3huEwiEl0u/i+/3MQnFoVTpmLXSNSdm+sHmDs56uDS7k+DH0O0dTmkccYy4Znq/EXYqyScy0g84clNKZa6+EVuJzUzR24DANLUg3SVEkVsqnK92SIpyMKtIKQlThRSaGpBIYU6NHTEkEFaFnmpQgBh1YE83W/WMmk6ae56EMcYu0VJ+HUSAknLe1KedukJnskDmSSdAS48Rp5x7fheGkTJJK0FRTmqCEZKXKjQp8SD3qax5hSkLKuzC1ArUxCaZXoSose7W0SstzcEq+/oaLdWZeUUeOO17RaxPD1ywHBqzPRxd3N6RV7UEtrG6kmFERBgiYgwwBiY6IgAkGJJgQImEAJgCIJ+kcfGEAIHl86RIjgI5oBkDzH1jgP5ghHGChEERLR0dDAHLHNp8akFEQgOMc0TEH3rABEdv4xLRxFoAIanz5r7RCkhyHoKn2pECxL1b0H3jiGBAJO5fcRNjA7L/ACn2joZm/wBXv9o6AZqTOL5u+jmq7Zk6U323hvDcWxGcZ0knkVRwGq9knr+sJy+b/p1iMjHMO8Nfl4JY9Sp7iTNmTh0klScwc+OUaJJAB9UiLE6WUpcFw5e4sKFrat/MZ/C8acxSoFJNakMSAAyaUOtSxtdn1VzHQXdjT/ySabGnq0cOTw8KbjdroWskr3BwJnIXLIl5iTmBLZWcjMa8oooOphyqd2IgePyETDLmoCkTCkZ5ZSRmy8iZkskkkliCHujcgRWxOKU57IlLkUchmYv0LgW2GwYkyzMKcylKflSFEnKkAmj925tvHBFSjPWmbNKSM9GJOpLMzpzOfFtbdIP/ANSmq70xYSKkk1I5jzHXvq9daRemcKDu5zOXZmIa5Fip9QQ713iueGr1S71umvgHcno1xHrQz45+9s/U55QaHzPxDy5ZUpnD9qpZCgXJK2GgzFiWVWpIjOROVRuYCxWok1HMq/KTErluHNrto9q713gCSKkhvTzJ11pHSoJbkehZQJk1CUrUopBpKTQEmjqAqtRoK+DQufNEvlfKzguKjwR06wnCzHOYKpUB2IILgjq4cRs4eZNBlkFiGCRUJYKSrIwuHQkbsGezZPXD/jS+dblKup5sY6YpJQmYvKtgxmZqUuCOU608ItyOAqU3ZpJNgohw4DtmPK7B2eL+P/E86VNXKQHKSyswSQ5UJhs/50jWvjWNngPEzMJM45VgKPLkD5lKKsrh7rV4PHNjeRq4QXz/AKQ8kowVts8VicMQogmqSQepFD7vCuxVmygEk2YFR9tY9vx7iKUysiCvtlkICSAE5WKSt2cMKNmq+ziMDGcRmylS0BVZSClJypYZkJCklu8crAvW4i45cj20pP4+gLS1aZjMbsWBYmrA6B9yAadIF42j+KcQwYpASAA0tIoE5B1tT4Gp8R4xMmpCZhDA5gwawy/NrBhSNIyzX7UVXx/oGo9GUXekSIhvtBDaOhEkFMQUwYgSIGgBEcIKJaAAI6JyxC7QcAdHRwGnQPEwADHRMcn7wARmiQIi/wA9YgXNvtCsZH8mntEqFR5+UDmcsPE+zCGFgTqzwkAJSW8W/j294ki/Vz9B86ROSxOjn0EQzA12H1gEDzdfeOhnadfb9o6HSHubEyUEl2cmlWa30hZW5DAuf7utbRMvImhmJFTt7AA/BDP6+QFAZ3qX5VCjAuXA8Ibmr3ZNEdgFUOkaGBxypb5yFAsASHKSCGJd3oG0Nak2NNPE5T0fXZr9SN4lPFJaA5V/9n8kwpxx5F7QK0aKAVLVmSNC9eZ9aEagvDkygGUAXCi4AJSUmyiSbu48wRFGV+IJGqxTQuK6eUKm/iCWAwnyymoUwmeqRlHUx5niPKT0wW/fob49XLLiFKIIUSmtHA9q2hMzFhDDNzZqmjZXLgj29YpI4tI/PiArYBMwEXY1QfTrEuFuxQtWgSSFEbgFid7Rymt2XZc2WUC6K0CnU5J1Nyau7RUxOEKCQpqGvrRvDXURexPDCJYmFJCCWUVUGj1VZgbxRlTUgrOdMxyfzuw0L30B+jtHZi8TJOnujKWNdBKMWlCw4LCpYdR52eNhf41TzdmhAUQSDU5TYaaO9afpGHO4hKJIrehIDt5PE/8ApyF90v7freOyeOObdmabiUgwWQ5WtyZi3Jqa33d3h2GnCWrNUA0ISzq9QTD5vCjKLAHcjUdS/lAdgTb4L3jWEfZJk7NP/mNMzOoJOUHR7ONBeKUrhoSp1LzLcknQPemhjNXLWVOSQKMNC3TyiZQVmzEl37xp59B9InrwKqWw5CnmLADhyw2s3g7xX/o28ne5NatFjhswFRNgpRIOl/0Ma+NkJEvOoZioZZeTVQ/vNmFz5N0dqk2Pe6PPBThx7xAHnDsRhymYAaqIt6FyNHgMz+EUt+QIBpHRxMCYAOeJ84BoIKhWBLRxTSIzeMGBFIRAED94Nv2gE39vqYBkKHmbmBJLaafrEhNKvep36CJLF7+At4dYkAFLFNekchFA9zU0D1r5RATQdH6fNoY1dqaQkMgoBNfv/DRzfOkSRHJS+2nz0hislq+AaOVUftBOH+fLmDSm3TziqER2Z+GJheYbfrHQBuW5uKxpSUuliGJ/wzQApyuagNMIqdYyZXCZne5TrVVq61pD5WBzWd6E+Z9osmWAWoegajakRzLCnyVqku3y/sz5vDVpZ1AUsG3q7HrBHBbtT/V7OYuok6ANfTrp6xZRgVHupck/rtvGiwx5Ya2ZRwoa1NbR0zDpGgdrUp4/KxoTOGrBsx+1bQKMOSXav9x0roPCBw7D1FccP1+fzEdkuoC3FmNddvLWNaXI5QBQvR7gb9IYrC5WAACXqSfrqY08tMnUZSOHq1UPINF2XwtRFFFvMP8A+UXezDB9TYt8EVpuNUHa136eMGiEegamyxJ4cJY087nzjTweNkkhBKEWBK0qIBALuqqRVqhh4RiYPGlRZTgGxNvv6xpJkBIcsUkP4+MZZYRyJK9I4txfcsYtfMM75K+QsSAKKFH67iG4DDJWoBC0ZiwZVC1LBwnf83pC5uFmKKZaJayhITLASCpiQ+QeizSkMwGGPaomZCEghWcsEimZJUXA/wAzEgkBqPHjrxM8UHof6HS8ak7YAw6V1KClLPVi48KN5RTmcHBytTMHZRBHkqxI2g8VxFcsJCcxT3QkpKc5Bu3+YPy62raG8OWs1UFuWygsmhcUcaP6l3pHRHPk7kOETHncPUiihmFPOjxX7RJALqSE1yBJKcwJrQgHT1j12JmFASgoygrTV6ZXBY7aX2q1AM1f4fUl/wDMMwYPyjVg+x9I6YeJUtp7GTg+hiyuzSk83MsHMsjm2cuXFPtFVPYgN2tAA/IelmJfWLON4KwW4chRBbVuu0YJkB6nmegvTyjWUmqpIShfV/QtYrFpBASrMKFwNdq7QWHSubVCbMKHU28YqKwtCSIhMsaD9Ym53uVSrYv/ANHNZyKUuRqQN6lzC14KdVkuAHcEMRU3fofSKZ+Vg0qG7C2vpBdhTX+v7LknCznbLWmoq+1a2PpBTVKQ2cZXs/7eMUZiRHdg+h+eMUnJbIK7/f1LKsS+x9rRyVMMxZtA9z9YQcL1OxgFYY/3QXPsFIuom6nT561jjMJ8SdbAWBPXVoqZyDby0h8qaDerV8IpTvYTjQ0Dx87nr5n9IkmvzSClo13+feCJADxquCWBl+0E/wBT02ESCOtLD7+sQVOT6ecMQI0u7/tDiKQJLEaC8B2r2FIOAHZk/HiIXnO4joke5YPD1rJBJLVYUH7nxMXcNw1kultun7mLqJYSDe5DC9KMNoLDpbQCtno3x40UUiW2VlYXKA9/GvpY3jUwxzMlSyhJGXlp/lqkBwWUTcimgqkpqA4IFLUHv+vrFdRU1EFABvmr40jPPhWSOkqMqdj5WEDAifKYplnKXIBUcpQKXSCSaG0In8PQoFSZst02bMCoZim1TQJC6Cy+kFL4uElpgpRqGp0NA9DXaKSOJzeYAkoJUcvdCiQOZSUtXw2A0jzI+HzwlcZffyNnOLW6ClpQkvMUEJ3YnShDVNm9qXE55JEtS5pqFFbJAMsggJyBRYggEu9N6tAT5qlsGBYMaMAA5DqUSwerN6QC8iizOkB8xAD1uHqdR1ju0Tmvak18DO0uEXJczBgj/idACOzWfyqKhQV5gkf9xhuFTJUQ6k9mSQrkUSBlBCsrZhzcvRrl3ijKyu4ZL+pAsSNBGYZ5MwTM5UpNUtRmtaMcmCbjXmP6DUlfBtLkScgDLCyx0IIoCGUxpuDr0gZc4pmAJWiz5VBRcHfMQzsLM9LxnT/xLOVZHZpBHdmLDNdgFM5JeooYFPHpmYqbMSz9p3v+5SMpPmYwUczVS3XZ/f7l+z0L3DsZMQVJmzApCiSAkzAQouKZeUuCQXOpreNjCiUJeYqm86ly0hiUBRCQFVJsMp8UivK8eXmcWnO7SQHtlJqauXLj1alo2MBxMrkzi2WYQKJPKpKSCTWgLA12dmJjmy4Jpamuu5cZLixvEMIZlA7KIBdJCzzJ3DU6fUQK51OiU5FMASHCsjKFCAbnZrkwvF8YXKQgkE8rJdyVKIdvBwHoO6CbCFcM/EwOYTUsCOUJDMbDcq19YuEHLgJOjTXicOF8wmAFSgpglBolWU8xUHAMs1vuKx2InJKQ6ZxB/KVIVcsHSxdiwqx1cWiovFKCR2ZKVFIzKLFS2o7tQUajvWrQkY1YZwhTUAAyn2od7aw14ObVr9ReZHqaWIw0plJXLnZQSgDMg8wKN2sMz0/MNoz08GkO+SYygX5kku6au4ChlCwzJqR4C9h5q5iQlkpysQkruAajmNwkuANutKJ4vnmEITkGblR3i7VLgWYaaCNMWOXmaZt7epLarYVj5mHlMoSVlAVNdKyk5gpxJFiE5Szu7tY2hKsFhsoKZMwBkkpz0JZRUEnMCE5srasNC72sTISsAEg631u713940sNhJeROYlR6EBr0PKXs76esdOTFCG8nLtyQpN7KjERhcIElCZEw1CnUS55O4TmBSkLNWDlgXoxYOH4HOHk4jJR+dJLc+Yd4May2vRKt6a0nDSlfmIqdHo7A2H7CsNmcIAICFZybcpTofEDW5FozjDDxqkvzY3KXZHipPAbHXWLE3hxAoLfx9Y30qQEFb8oo+jmor5exgk2UVdnlANc48ibs4Y1Oo8u2U8cFSMt3yeZmcPLPZi5+sVMSEJ7qgT0rvtQR6fGJlLzpULsQETEkKCmP5Q4oRQC+azRWk8BkMGQSxVUKL96gsXpSgFn1pGpyXsxGmlyeaKWAfX1gEyLMWJ9X+0ep4r+GCEoMmQt2SQSoZWUQhBJIGV1BRqfzCwjNH4cxBFJRUVALA5apVmylIJdQZCrAmj2jHzcT5kvmaU+xkdooHmhiJ71MXMTw5csIK0qAW5Q+oBKVdQxBFWigZTG0arvF7C+JZTOI/W0TLm2puYVLcwxjGqsgNSgzm7bGm0KIPXfztErXWvp9YhJfQhz7CE9wO/pukTBZjsPnlEQ6FZ6pLNcxwmB+nh9ILsmQCo6B+njArYFnflzU8/tGqJGSMeDRilIo5oH845XEkGiSFG5L0A1JVYU2iivEoUkktlG4dzoAISAVEshH+nr12bbrE2+hVDsViu0Iyin5R+ZdjmI0TS508YCgUQlno5d61oOg3iJXQg1qWZz06UYCGSyzkgqegACR9gBAvUDuyURzKOUEFgwFLP0hSnJ2zm5P5UgUvv8ApFiZN5WAc2YGxI1Owiv2zF1kMAw0f4YGkAmaHCg5Z6lyHalOj6QkkBwlLUNP0tEJmqJzKL0oA29I7FgulgPAfX94j1GLKqt5mImh67WAiJady710hhNopbrcQmaVlLFIFrG1fCsafDZoTmJDpPeAGaltaWilKSS7hkj8xMMxQ5SlKiKpAA/MSxBL9IiUU0xrkXjOIGbMKiGAGWWm4QNT1LAk9WGkKUvKwFwAaMW+Ujhh0gkbU9BX9WpBplNRr/rEY8elUim73LiPxWoICDKlKIEoAlKnKZbsFVqCyX2q1wRMv8WqZQKJJKr5kOEntDMZCXYOSxDWYNFCZKcWEK/pBoGjF+DheyK8w2P/AOhuezlOQXBluKrK7BTJqWYXFNYOT+JVhSV5JQUnO2VOUHtCVEqYgls1P3jA/oyLK9hEiXMFiPP+IPw0E/dDX6noJ34hmEUlynOUBSUtbMaB3d1E5jWni/H8QqSRmRIDAAJShyMpzO4LgmrkEE+QbAImE1UD5P8ASB7IjUf7R9KwvwuP/qGt9z03D/xEkZQpMohOUP2aQeUg1KldKltB5Mn46YtBCJQYpopKVKWcwYFJQAEk5SR0cFwI8opX+Ye4/Uw1GLm5WE05aUzqZhYM/UjzMR+Gh0iGt9zfXxfFLb/AlPlWC6FKUSpWYkgGgAKUtUbuWY8bPmzg82UiWlKlq5EKSCVkKZWYkFm5R1O8YUvHz3/5mrtmN/L0jZRLxWQZpMpY5GUrmskn8y2chQcNUpA0hLDHG01FCc2+ouRJIY5iEqNWyuQ+jCjDptSNGUkMA6gHuEsw3Fa6HSF4VSwzoQySo0YB8wSQOYBQdBpWhJsQYsTJEzSSkAAVYO2XMCSF7F6e8dTn92ZNiOIiWOYTVIHcAEs0oWVVVSGS5Lk70igMHMSrMibOUAAQS6LOzAKP5WHtGrNlKckpYXoaXZ2BNHDP9GJCfOCZRzIBq/fUl6g1bYOGeJx44Va3rpsNyaPNYvNmykqUauSSalnavlFWYl1HakelxCMxB/pZihMTmSoKUwCitCWKU0dQDA3y7KjFPC5wSP8ACmBrOlXW1K91X+07QRzQe1pfIvSygFMWhpnDQEw6dwuZ/wDGuiQs8qqIYnOaUSwJfpDRwOfRpSi6UK5RmouqHKXuAaRXmxX+SCn2KZOwF6vsLRIPzp0i/M4POGUGUolYBAAd8xZLtYktQsailYqYjDqltndDpzDMGJBJYh7hwfQxSyRfDQqZNI6EuI6K1IKNvEzFqGXMsJIfK2lDzGw8B5xBklyXJfRyKbP6vBWcAB+rn5pBuwrU7C9otRT5JsB5i1MQlCf7U6tuVREypypokXP9x+0OCQRq1iPpCcQvIhStqB9Oo6w2qQgASKPTaIEzmUa0NBWzbD43jFYTirdq6+28Ejl8y+greu9om7GCVLZQSWcuXoS1hv8AzDVziVJQAAEjmIrerdICYWCUjvLU56AQoLIfKA9fB/HUwqoY+fNSFBIvS3sGimUZyXKqULG3RxBS5IAJUXJua3tSGy5QAZmA0h05chdHISKAMBaClJSS9VAXVYBtaw0Fm8dLnwhstYIr4lgCwowdr0i+CHYkzUqVY5UlgWoTqryFIribVJupRKy1g7N7Q+VOUU8zBxQMKCoFwdDEO9daCwFPvEVe402KlS2DfK1MMIrEPBA1ikMHJE9nBwKooQKoUVAECGEQCjEsYDQaEwAEMeBAzqkbRChEhTRyBAASJY2hoQHsIWVQafSK2JLsqW7vaxZq9KxZlJSDVNNQCxq+rbl/KKcgWYWIY9f4eL2HkqVUAqcqtUskZiWuwBvETcV72xSTfAtWIQgqyZkqYgF0FjyuTy2ZSh59Isy0giWtTgBbAFJUDlCHeoNXPtuWVKw81JWTKXQ1GUkgBIUKCwykKfqIs4RUxGcLkhWYEusE5WC0FiLnLMUGBocuoDceTJCMbhJN/FcfEpQb2YjiE0hCiJpQAgUAmEZwA1Hyg2DCg2pHmk8ammY4mrIlBISSe6QkocPYgEgDrHsMVJS6nTJSU5qTCQQQGIUDRPeBCkgWFRYZeKnSJUs/8PLUeaouCpQXXlFUpcDKALMwcHkhOMvdha/I1quWZU7ic00M1dUiWRmNUCyC9xU06wcvjeIQAEzlgMBldwwDChDUBv06CH4niMpaTlw0pBVnOblJAUAAGygAhncNVRZgYym8LR2whGa9qCXyIbrhlmVxvEp7sxWl2VYLA7wNhMV6jYNXxuLmzVPOXnIGUPoHcJGgAJJYbwouSWLPHFCv7i0NYoJ2ohqfFkZTvHQxj/aPf7xEa0TZtpdgSADTXWOQFF3N6U2t94qlfKkqYWbq2w1qYMuE0JA1NPrGqZJfmhKRzEU0fXSM7FKSuW5FRzMKDxO9mjuIYshCSGGYkZqElhSml4vzeGSVymTiJYAAfMk51AJKi1WAzMnUm4BcCM8mRLYqMTKFn30HXaJM8WSl28gPuY053DZIScuIQpYJskgEBKSMr1NSQ+yaZjQBPwEpIURiUKYhgEq5nUUuNgAMzGtbMxKWSP2g0szDJJPMSTZgSw6CHysErKCE0J3AevjGhM4TKBW2KlLygkEBTKYJNHY95TWJoWBqAvFSkJOVKpcwJCkhXMAp3IID9YFNP3QaZT/p1XyltG1qQGruIk4dQ7warNQkEFmNbkxM81ABoyaAlnA0G7k+ZhQmDXwCR7ufGNb2Mqn3Q7Eyi3KkgUCzRwNBQ6/WCmYZT5cpSBpQdN+hr9w6JiSVIuzKLDoQz+ZeGZvLwJ+an1hch7foDMlnUEOx8m/aFzdosJQ9ANP4hEw87dGhvYtX1BKGg0wMxWscDAAZXAk/Pl44KAZ3bVttY4rRur0H/wCvGBsV0KK3iCmGIKKOVeQHTc11jgUalWlgOj6/6vaEGoWS0DBJKKd59bNrb2hgTLa6vRPTr4wg1Ckp+faG5qQKm0c+IavkbRAuIodjEmHIMLSm0PQmLRJZkAKUBoA/RzS/y8RLnq5cpUkuRRRSwIIIvqAx8IPBy+ZyXpt5/aAlJSzAbqNyA9gNz4RElezGi/OxJUkJ/qphJbMkiYasQqr1As+oIpQCFy1pS4VONFLUCc5JJIqAmrqyINTdtoz2IDBg9fn2gUSgL1PX7CMF4eK4X0X8Fan3N5BTMue1NySlfOSLvVQom7flO1aMzgOIMtQEolNAcpRdRCUjvO5URTx2pWkTlJBCc2YhgUsK9S9BXr3RBY/BTAxCJjEd4ucxIQoV15Zksv8A5xvHM4zxyaTSXS+vw4LVNW9ytL4BiQGVJZKAskhaDSWcqj3tCw6uGekL4lwSdKbtElAKlpFQXKDlUKE2UYrKwU0HuraoqFVILGrbuG6NBzErUO6tugJZmtS7s/lGkJT/AMpKvv1BpdEVCguDf54RAHiPCLakVGhSWINDq7i484TMV0rHVsQLbqff7x0M7M7iOhgWJcsp7zUAG5FKAep84OaVqDAAB9anyFh5wRvBGbynTUk/p0hpJKhWVlSB3rn+4mvrp5QyBdzofAwYHUeZrp88oNhN1yQIgw0Seqf9w6el3iAi1U/7h0+/sYZOtMBohXj7PBN1T6/PjxIlvqn/AHAfLwD1IBI2vEJS2n6QRT4MX1B2u3j7GIAgHdiuyYkg6N9T7xIVWyvM6C0XJOFepiU4J4NAaip/UXrb41YXNmsSTSwZnLjoIur4e9v2hSsCB47C/pCcWO0IC3s1dyYhtM31hy8DvTWFKwaty38QmmFoWtVfDaOQgxyZJG9I7MWhL1A5ZbWAAe/zwiUjUwTQAQ0THR0MZIg5SXgIfLToLRSEwwPB4YkfP0gUpg0J8IokuYcG58BS3U1+kFLLIBqzBhudBCZEs1IDEa1qfAW/brD+wKUhz7mlutdYRN+hRn98jYAnVrvXUvBJhMxeYpF7kgV1DAk6aw14mLLZYw0/KoFnAIJ8NfaNXi/FJsnsuzmEuClqKTykFhy93ug9QQ7ARjS0Pe0WMZICFAMHy6BmqoNetjWkcufDDJkjq9di4yaToVh+JTk5j2ig7KUzCoJULCgBqBa1KBgm/iOaC3arYPQsbrSskuKkqSFV1A2i5IwoUCPj/PpGKqQQVa8xqauxbztGkvD41Xsr5IFN9zp07tJilKU6lkrUaVJJJdrkl7RWxgraLXYNu5c/QWirjBSgvFNVGg5ZU7QbD2iIb/TnpHRFMexszE1La7+1oSs6X/T1iO0PtEoTSN7IAljo2vSGARMSBFIRAiWgwILLDEIIiGh6kQHZ/SE0AuHyJdHNAIKVhX6Qydh2yjc73Ih8ACqeokBIZO5uYsSpJ6+jQ7ASASxvGiEAaRSXcRURhTrWKeLlHOAnRhZ/L2jelYUkAq5UkA5nBe1gl2LF2U36stchBSoy1BYSU56EZSah9G6v5RzPxWJy0qRp5cqujNVhHS/5my+cJmYBkirM37xpBb9W2iJkoEMSz0fb4WjeUkk2QkY5wzOaHrFRUkmiQCBdQ9GHp7iN7EzUr70iU7qdnbuZEM9WBCVXIU1hmL1uK4ntAR2aELUoKK0mrZcglgAANR9GbxJ5I5ckmrhS+KNNKXUxzhKORpVoUZMNm9qhPKb08OtbRTPag972ennGzlvVCSDUiBghONlW3AhfagmhGsFoAwaxYlLe0IRQgsCxdjY9D0jTPFJRvh0rObM6lkFmTy/4aUJoxamod6vM8ko8Rv5AknyxAVDEqh+A4qhIUFyUKChLBD5e6llaFsx5qNXdngzjZRf/AAEJuaLXqoKAq9AAU0Ysb7ys2S/cfzX8hpXcZhphsxbwhk/FFKklqB3IerggANV6uCLFjpELmpVnySky3Cw7qVcuKE/lFAwH2RiuJjtAhEsBPKVgKKuUKBUHNXUA1GhTyTcacHv6ocYpPkGVxbP/AOzJDNzZMxJCiokkk5iSWJLu0Mk8RKQAUoUkKKylQJSVFJS+V2di9rgaUiF4qUzDDpHfrnW7qLpNGDp8G6CHzsbIObLhmJzM8wslwAGZIJZnANHUdKHlWNJU8T+a/ku//QzDrK3KJMl2Se44SEErOtM1AbvYULRnYvFFcwlTDokEADYDQDaNCbMAlKUJQQVEpBStagxCOXKq9QS70znpGRJFSNAd/tSNcMFqbUa+v7sUntyX8LNNt6Q1PD0hIBmS0KCVkhZAe5SwFeataXFCxZWGU1r9YDFYlUxQfuyxlDCpJbbyHrG+aM3pUHREWuo+dwtHdE+XmSVu5ACsqeVILlyo0e1QxUymp8R4QhIX/jylEBwElJegIAZRD8x10o5cJKfK1J6WihjEeOtPv80jLysq5n9EVqj2M3tRuY6BbrHRdhSNhvnz5WJKOkWEy4Jclr/NY6qMiqBHA9C36wxcpiYAJr1oPUn7QgGCGy0QpMWJFbe8UhDhg3aDkYK5NvnrFzAqzsBQuoeaQSf0MInY1izcoZ9CQ9W2o/1e0YZfEwxuuppHG5bnCRmAYOHqwct8Z44YDMoq1FB0+VieJ4gBwh2Z3LO3NSg6D4IJOEmhClFSSwzWcs0sgW/6o1/LHPLxlS42KWNtbDESgKln3NG8TES1hZZLqH5ikDloWqS5Ba7CKSStM4y1kKU7D+0BQtbbpFzhOCEpK5naLSFEoOUAl0kLNCQG26xx5/Gze6dI1hjit2aUqVMSlKgpCczOFrCBlDA5AS5AFAwakRxQyrS8peq8qSE0DB3Azku7WDau0V5mKM0ZrZeUDZJKsofVsvu8Kh+E8IsiWST/ACQZMz91E9ruiUqorlymis7OHFTdwSQ4JqYZPSjswoy5XeFMgU2RRUztUkKS5pRqVYORw1REogp/xcxTU0ykpL06Gzx0lASTLmFTKI7hIyEO7VGZ2q7WELxMMEdoc3xuLHrfJRxCwzGVKISSCcuVShmJd3OUkG4Bb0hKsUCp1SZbWy5czHMlZI7rOxBZuUsN4s4iYkFhmLAAksHYpS7MbhtdIlUsFJWHDOGvbrR/SKhHw0klK7/PkTc0VcJxhIUFFEpOQrbLLbMolSg1dCco0AhGGxaUgKXKkBmGTICDl7RiXLnvua1yJd9SnYQfzrFRMtnbcmOz8Hjvj6sz8xjjPSQZfZSlUCUqCWUlk5TZnNy6nqX2bNncKCUulST5jXwi2hSkkklzqdfLaHInKWgSirkBBNK0zWrTvGKjj8vaC59Qcr5M3+hUE5j3T5aOw+0IQBtvG5iJzjKzMKbh2cPtyinjvGdO4fkdTg5jQaBzG29kiRhHID9Sdn62g14FQDgPrSwGjb0EWpCS6QyaEttQG4jSTMVagJc0oB0GrQ63AoKWZcs6qXyp3c000F/KF4HCy5eYLSVE6hTF7Od723AjVl8NAUVqOZTX2GwhvYsQzEOlRSbKyEkA6NU3B0hZIy02lb7Aq4MtPZGyZmn5k7V/Lvb6Wh2GkoIHKoqYDvBsz37pIDeJf0i3MTYdnIYf9O/MpV3fVvACGzZgUFDspScwWHANMygo5RTKzMLsKePK3m4UH8dRVR7mNjsTnygFkpDCxrVy4uKloTLSzAPuaGnnaL39K8TMSJaX6PHVCCiiGyuksDXQMaEa2EV5SiovYAskH08zDps4sEi5BJ9LD1icPJZO78z+MPlgEoPq7UfrGfi1v4W+fpF6cnKMo1o/uf1MZ2Is/l+vz0hSY0Z/kImDzDaOjE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920" y="2244834"/>
            <a:ext cx="3162798" cy="190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5" descr="data:image/jpeg;base64,/9j/4AAQSkZJRgABAQAAAQABAAD/2wCEAAkGBhQSERUUExQVFRUWFxgYGBgWGR8YFhcYGBgXGRgaGBgXHCYgFxwjGhcXIC8gIyosLCwsFx4xNTAqNyYrLCoBCQoKDgwOGg8PGi4kHyQpKSwpNSwsLCovLCwsLCwsLCwsLSwsLyosLCwsKSwsLCwpNCksLCwsLCwsLCwsLCwsLP/AABEIAMoA+gMBIgACEQEDEQH/xAAbAAACAwEBAQAAAAAAAAAAAAAFBgIDBAEHAP/EAEIQAAIBAgQEBAMFBQcDBAMAAAECEQMhAAQSMQUiQVEGE2FxMoGRQlKhsfAUFSNiwQcWM3KS0eFTgsKy0uLxQ5Oi/8QAGgEAAwEBAQEAAAAAAAAAAAAAAgMEAQAFBv/EAC4RAAICAgIABQIGAgMBAAAAAAECABEDEiExBBMiQVGBkRQyYXGh8LHRQsHxBf/aAAwDAQACEQMRAD8AdMvlMb6dDGill8XCnixnigkzhMd0Yv0Y+8vA7QqlGjHCmNPl44aWO2mVM2jHPLxq8rESmO2nVM2jHCmNOjHPLxu0zWZSmOFMajTxE08btM1mQpiDU8azTxE0sFtB1mJqeIGnjY1PETTwW0zWYimIMmNhpYg1LBBoNTEUxBqeNjU8VmngrmVMbU8QNPGw08QangrmVMZTEDTxsNPEDTxtzpjNPETTxrNPETTxtzpjNPEDTxsNPECmNudMhTFFWhjeUxWyYIGdBFShijyMFqtHFHkYMGZU9WFPHdGLCcfY8O5fUq0Y7oxZOO4651SsJjhTFuOHG3OqV6cc8vFmOFsdc6pX5eOGnizVjmrG2Z1Sry8R8rF2rHC+O2M6pSaOIGli8tiBfBBjMoSg08QNPF5fECcGCZlCUGliDU8Xk4rY4IEzNZQaWINRxeTiDHBAwdRM7U8VlMaGxW2DBglZQaeJplJ64+OPg2NszgolgySgc2OLlqU3k+k4qapipnxlH5m8fE2KqDZUt3ufxx9V4go+yv8ApGBzVMUO2N0vudvXU05zOq4uo+Qj8sD6gHSfnjrHECcNUV1FE3K2XFek4unHMHBjEfEjfoY5/eRv0MK5rHHPPOFeSvxGbmNP95Gx9/eVsK3nHH3nHHeSvxO3MaP7yNjh8SN3wsece+OGqe+N8lfiduYynxG/fEG8RP3wueae+OGoe+N8pfiZuYwHxC/fEG8QVPvYAeZ644anrjfKX4nbGHD4gqfeP1xA8fqffOA2o+p9hOPgrHYMfljtEE6zCx4/U++friB49U+8frgQ8gwZBG89Dipq6BSzVAsdCDMfT3/RGOIRe51kwweOv98/XEDx1/vn64FPE8rah96IFt/pG+OtSEkeYkgSLk6t7CB3EX/3wVJO5hI8df75+uIHjlT77fXAynSLTdRb7Rifbv8A8jFUn9fr0xtJBswseOVPvt9cQPHan3z9cCS3riLP+pwegmbQseO1PvnETx6p984EScWfstS/I9hJ5TYXubW2P0ON0UTrMJfv+p944+/f9T72AhqYh5uN8sTNjDv94anf8Bjh8Q1O4+mARfHPMxvlj4nbGGz4gf0+mIHjz+n0wF14iXx3liZtDJ46/p9MRPHG9MBi+I+ZgtBM2hv9+N6Y7++29MBA+JasdoJm0Yq2dVTBN+wucUcT4mKKarN0swIn1gnAbjPF6Ov/AA4dDBIkOZEFWvcRbGKjUWowppScNGwMgMRZqkiwi24x4/4snoR4WNXC84K6BlgTtJgEjeCfXG6hlmaYDenKSDG9+mFXKZIaHVcwHamy8uqmhYiVGgatxLGeomL4uzSZimlMIpAdtI1Nyz1Bm2C/F8cCF5dRirZWooPLzRIUkKT2mYgHvjJVr1luaCgbEFwQBG/xfegX6Ylwl6YpgVqgWoS06XYqSGYARoOnfYx1uRECMzUV/hqMTq03sIJIBmb7AEYRm8TkA6q5jekQmM3UIBFJfWW3np8X3b95jpfFbZpnRoohtmlX2G+2q0GN++AH7UVWCIYlpI6kEbR3BxVw/Os7Gmg0sWYMzXkdLC+5H0OEL4rIRAXIQ3pEOLx+mTBKodgFJae92Pe3yxuzKtTp+Y4KKZA12kjoN8KdbwoDmFljUDyQFOkFgY0yAewPffBzNUqhR9VKpTVBa9iZNpIgQATvH9LMWdteTx+0cMZbuFODZlnqL5Woww1aZ2BEz6Y11OK6VXz3h5aNViQCIOCWR4IKSFFzJGogzpAZmsAJ1d4EDGKr5ldxTckoysyinE1AF2cj4QGBkA9IJ3wvPlVyLjUUqJgpV0Gpj/iag1MMp0uCTrF43WIxk4QiB6tSotNlIZVDjqTIBB+zpYY1DhoRnJKk/cFyPsgbgCHiRe04qBYV4FGmwc2VjrKmxEFYG8yP0UNk3bav5meURNFDM5UUwXoUAXbRFGdMT9oqwjbbYx64ty1PIvLeWykaVB8xwCW1REubWn54yZbIsRByutpu1NapUCTB1g6WJk225R64A5uhUVuZGAbl/m1dLTbmO38pwTZCBBbdfa4Zp5nLGpoqtUXopQ3HuGUyL7+mDL+GaZqAI7knUklVMQpJ6Cbj1+LHn1di5AKRFnYGwje5sL239vU5wLjtWiADUVgOYAXKk2ixkiw77nvjlDMvqmoSfzCOfEfBlChlmbUzOq8uoxJnsovA+VhOFzgvC0zDlCxQgXiCdRYCIItYjBzP+Ks0oAIy702gHleY3l1b4Vt+VsBuGZvOUfNrLT0l7szIUGnVcKGUDrFp/CcNXK495rYwTdQjV8LqxJp1gpmQRTMKAJsBUsZi/p6zig+Fswx1jMUnUrF9YkTYyoIO/wCPoBjLwzxNVoBRXETq5gJkG149MNfETqydIKFGXrIpAVCCqHZQV5duhE3x3nWO7nCj7RYHhOsnMppFgR9uQIgzpKjVsbG3ffHMzw7PHWppHQwE6Xp9BBJGodFH0wfznCqtOKyv5iGNDqpUJBBXknlIgC+MlbPVWEF4uDIEG02mfX8BgvOY83BpR7RaPhrMQD5T/JdX4pIxnq8GqrujD3Rh/wCOGlqr6SA0ExzACRcGwNrx1nfGpOIuCSpgntPcnv64d+Lf5/iBonxERsow+78zH5xi3K5emGiu0WsqMuoGR8W8CJtvj1WvlqoTzBUSokCY3Exv8zgNW0n4kpN/mpof6YweNdhVfYGH5CDm/wCREDNpSZV8lHmbktqm3QAWv+jirI8PNRgGJprMFypMHoItJJtGHatlKSgsMrlSImQoU/gMYatSg8a8sCQAJ82oIjaADA+mGjxbBaqKbGl9xe4hk6VNToqOzgwZUKv5knA/Xh4yvDcgxEivTJ3mq5Anru35Y2f3eynSsseteD8x5VsavjdRRF/39pxwhujEU5epWYuKTVJmHRdTEi24AvB39emN+WyeYVlNNK1MiPigCALyCYPt64qyPHMwzinqQCGKrSWFvGn4FJuSBv1O8Ri79y5iopaoWZdIUhgKhJkAkrqIESZNjY27RCh0o+vMqK9SunxDzBUqVHpatXwtvc/ZiLRIuYt3GK6NCmYJqOdRIimkBD/MCCSo3JA+eC58MDLqPLCI2oR5rWJBsPLmWuZiDeN8X0+BMAztTUEA6AzaY1GXYKxDqDJMQOtrjAnIy/lPH6VCCJXPcEZqgBJWkToA1O1R9LAwAALBjB2X8cCq7ljoCKrCCzCfcCGNzA/HBR3BraHfSOsGNUXgOdp1CCR8sbOGvRJrzoAsVg89pgAnvA+zeMRtkfILeSMQ/A4i5mEaFJvJaCNyGWGt1BHb+mKqWXddRGljMMLXBBa8Xg7Y0U8ivmMqsSKKck3EBjMSJ6+mxxjoU6iZmqusBZu1wDtYXmYO3pjQjL1EgAk1GXwkKbNL1PLb4QsgAzYrzEGdyDfruRhl8QcQpU0Qo61H1gaQ3mKJMXBiL9RtjvAspl6CryCrrXUSQNm2j8+m5x3xdWyz01FNPLad1QJ2sGUXJHvbpecOdSMe1RgzlTrtz8Re4nxLzagZmKONOgKLag0STOq4nbt9MWf46QaSUtNNr6fLEgkxJM2MyRft13wFzWaUEqANyRs8kWsQZHUwcZF4kSAJUsSQOW+6bA72DCPfE6q9WZquwNxnetK0XnncVGPMCpYFpkzKCY9bgicSyOWd2ViKpSFJ0KXIUckqBJaYYSRb5HC+ufqU6sppMzBNlkSZK+/SPwwz+GOO+SVNQu5e2kgkLJMSwYRJJgGTMxvhqYgaivNAFmEaPF3TzfMy9Z1JmlKsAnSGQCX7zNsAOJ56pVEFFKqvMGlGuwUmGEQCQbWtGPRUz9JhcVKZ7b4y+K+FstBwBVqAlQ2k8wSHvYg6ST+A7HD8mJVFx+LxDZfT7fv/ANRT8H+G1rVvLqVIkMR5bkOBpbVpEQAQAOpGOZDh9StUZKLVKlIm5qvD0x8QIlySOh0xjR4f42+SkijUCkk1PMGoQAVkM3wGPUSYnEuC5ylKik1Wrpgqj6eQu3MqkdSL3F59xgVyFOZRx0YGznDalKosUwAzaBzBr3uxDcosfbrhornzKLNrU1UUR5DtUYiwbUkSOW9u5xlzeWrNqim4ZQSAQNbFpFtQK6WjeJkEdMCKBzCVHc5fNS0kyobUdr6qZEReSN9oxScxyUSRxDCa2AO5kek5YiKjG06kPWY2veDt22w8cO4o37DUFZmRUpvTVWXSpBVQAZEypuCb33wtZrL1XGoLUo2lwyMGnqwbYL6b/kBf7cUlfNZhbVbl3vZicUPjGdLWIU6NREc+A8bfKBqdzSVmMN92TI1N8PeDb2mcHhkqGbDNljpdY1UzywSJAg/CY+R6YSOMcUp1MkzU2koFD6hcqSFMkbAk/L0xiapVSqtTKCslWmqgqil6JQKCFZibmBs28CL4l8o623BhmiaHMbK2SKEqwII3BxDyMEvDnjCjn0FLMaVrkAgCxAIBGgn4u5U3E9caeI8BanzDmT7w6e46YSQV7iysC+XaO+K/2Rewxt8vHCmOBgTDVyiMIZQZ36H8N/nOO0/DDMmukpKyQbbRHbffsMampTjdkeK1aNlYFexFsYSfaaoX3gNeE9z9MT/dv6j/AOWDnGOMecg/goKk3adxBttO+Afm1f8App/q/wDjgQrn/l/EYTjHt/Mz0PAyK2party31sTEEn7Mcu3aI6zYmeE1g6+TUENd3WVIi8IWVjJ3LCCTboJ01KKNGpQ0XFrj2PTHK+RRh8Tjpynb1k9cBtfJlrIfpKMw+Up2OYVaupROqarViTIqPzMi3gC3uDjfw+vlszRqfxCFB0tCmmot2K8x9TMxhW4s2XpuCKqywAOl1ZrEXfvubTc9t8fZZTVekQQ4cmEWqBpFNRPmKVgAzIvJg4eAQOFP7yd8Qblj9Lgrxb4dp5aoipU1Un5pk+YqzDFoG2/0tjRxbPZbyEp5YEw5LsKbCzNA52EmxWfacOfF+Cpmkoiaik6xFNeaFIsZsANX/wDWAFT+z2kTK+cY7rJt3IwI9QqTvjRO4qNnYrkopRSdIViATTKlTN4JF7f/AFjLSoB86mtgKeoHlMnp063EQTh8TwKG+JHZPsrEQRvtc/8AONp8FIq3pUUv9okk/O+CVKitlXr/ABAycQKMs6Te8m1wfYC5G2KfFOY8x6UONAAJRCsah13tuCSx9B1g8vhZEiGy47hV/qq3wG4x4bqUAaiBShnddQZD8SMpF+8elrxhzUVoyfDjtjE3NcOarUakgLNBBCCdhMqu0QvQ7e2ANOh5RUkqxJtF9MCQfQyNsPuX8MZim1Ktll1IzqVekZIUKwZHB2hW3O4PWMB874CzrsIpBBY3dAAdIDfa98ThPYS3y6iv+0Nq2PNvJJj8P0LYbvD+WLaTSdkJ0loblOnmaVAtZRAPvfEH/s5rFparQpjtqJO0bKsYL8D8GjLvrGZZmiOSmY/EkYpXHEZQCvBoxuHH9f2ZPoPyjEtVR2LeUzGPtCR0+8PQfTH1PjboPhBA6kQT7gG2CmU48jQDY/hig4hV63POGVg2rZKP6UJjbw5UzNJkrDTT1A6epjsFIH1+mFnO8Hp5YhHlgWXlem3KJBMldrERI6C8Y9JWrI9MXU9JN1B9TvaRY/P8cRupuwJ6eLXXVif3uLlbjemj5qlWWQnKGPciR0tJON/EHUppBQll+ICSpIO0bHbc/LF2eKLIEgG+wF9tyL/PAr9vWiDBepJnnIMe0KIws43boRoz4sR9T3BudbXTanUYQsQXqilymJtokwSttUwbRthJ4zlnpm4UKRdwC3MPjEFRovO+PTG4NRztMOvK4EMu09x87fhtgHmfC1JVZX1tAMhiWcBZsCLtF4Bk45c74DX3liJjzjZTx7RBoZl6bndWHLbmJgbSknoN8MXC6T1Q9XVykkVKY5TJEgyrBgpNrgbEdjjleszkiWLPrZBS0Iyw3KCW0uSBBEsexnGXI1c1lqwL1QptNLMVDdG6MCCOm/ph+bI2VPaZiVVf1C5dV8O08ywafIqzZaFN3bdwo+MhY0225QDOC/h3xxVyjrSz8hnQXN9KhmCll9Z3F7DGKm/nmuaQ0ohCqQQxUN3MTEgGR33sZhnskuYNSiKC6mLFXJ/iBAREM76Z1KZ6m8QDaZc13tKMvhNCB/P+56LmOEU66+ZQYAkTAMo3qO362wqvmzTJStyOpIIgsPQhlGxEH54UeFPnMpXOTapUQVSFVkI5WEEMh2Hr7fPGnjPHMwlZubzTqANhqZtI1ABYkzq+mDXUtVyN8LDuMDcZpfeH+lx/44rbjlD7x+Qf/wBuFn++1Mlh5dUFbEEgEEmIgm5npiqr41pCJWpfaIIkdJB/UjFHlL8/yJPoY3/vNO9T/STjn72X+b/9ZwoU/FtJrhKn0Xrt9rGZvE9SeWmI6SDMdJg4MYVPX/UzUxwznEnKDS3lfzEBg9um+n3OBNfIZmr8WuoD2eVNvWAO22MJqMroSWX3v7mSIH0MRthy4QD5YJMz1E/139xiNMxwj00fpPQ8vzPzXEV+AZjQzGi2oxyGx30iAJNrbdMac3wVstTpmoCGYatLIyQYErJsSCPmCNtid4nxuvQrtzg6jywwSAOgmbxEwRf2x3I+JGJBeXMTDsYgg9Jj88Hk8bkPB4kxRB7xp8P6MvQy1RSzK9Rh8WozVRQoBNokDt1OGugAAQOjN+c/kceOZDNL+00VUkUxV6mwQfCCZ3Xb/t6YYc74mbM1igJFIMohLMz6SNKe/fYC/tP5lwSw7E9IGAviPiBpCERWciQCpbVBgrCjt1m2NnB0PkrKCnI+EdALC464uqZBWqCp9sIUBvGkkMRE9wMFzCFe4nMsqOgYIFkTBWGE9COh9MZsvwiUCVDIVnKEdmmNU7kCL430qEdgfTAri3ihMtU01Q0ESCon+uMbuzNSx1KKdPyWNJxKkdo1L6RsR6f0xizXCKmvSqUipurNEkfOTI2xRmvHWWrEjRUXSJDQL/IHbEMr4zpnShkyQNUFQgkDUdXUSTtGCR9TMzYvMXuj+hmhvDlaLNTB7Af1jGPM+G8wOob2P++HOkJ9TANtj6j0OK62appZ3RT2LCfpvikZyvxPOfwKP3f3iL+5auxRvpjVl/D9UHaMM2Y4tSUEksQNzp0ges1NIxS/GEDaYUNEw73iTfSB6Hr0w38Yeopf/ki75lOTyVRQJY+0f1xvg4oOeYQLDULAKBI9NRacV5bNIkAOqkkjSRYxJiBBnsIGJ2z2ep6CeD1HctqUg+98Zzwimfs/icaspUSoJRgb2Htax+Rti8Zdvun6YYuTjgyd8HPqEqy2XVPhEe2LGyFN5mQxJMg9T6e8n5nEajKvxOi/5nA/riIz9P78/wCVWb/0rhb6t3H4t0/KIt+JvDeoc/xfZcAQR91p6d+uAdfh6NSejSyhq1NCxUGs9IapoaRK3AuNzA6Y9C/e6EFSGYdiAP8A1NhU4rlHFXzqIYQPgDxsGgchHVibHtO2J1cDgGXcvyRzF/J+Ga+UraqbqrW1K4IDIQLNpsZ7dPljbxLhBYM9LVTFywGho1b9JKWG8R3GBuXzmaNZmrUnck2Zr1EAmx5gSAIjfDNk811HTuCPqDheS7lmIjv7wf4dFOk8GmHqanqapeEknbUNMANHcTJwieIadSrTasgkJU1u1+U1C+mNut7dhj0TjFJUo1alM6eRpXsxEAg9Vki2EjJ+fUR6WXdZ1IShZVWrpmxEQd5JboCScbiJJswMyrYAPH94gTK8FpNSV1KMYCtJJZWFyYsVm/SCB6Yo/u+dc6gReB2n13w1cX8B5ugxzNOiaZTmKyKiteIWC3mAz8J9fku5vjWsqtOmaeqAwBmGNjo66fQ3G09T6uBsTj1CpFkV1PpNiRp8JKkQyFjvLG0EhhEXkEdTv0xU1CvP+H9Ij5X2xI5ZhAUEzcEdLkTBvBgxG/TFiZhoHPHoZkehtig48dd1FWxnofGMlSbzFy62ole5YkCCCCA4IjqLxgjl80jBSjKQQI0kH2Aj8sYKHHRU811jSatTSR1E9Adu8GTffA88Mp1H1aUUyOYHe4I6iZsb/jtjwiPmXK1VUn4r4f5mgmnPYyb/AA8pGwHY/wAxwB/akjSQoA2g6h2m1/nh5GT80DzDqIJNj8MiPlb9HA1/CuXo0wq7kkajpLwxvJiQtwLWv64HtaJisuImIdWsdVxeLdJ9R649E8A5Lyx5zEzJABAaFtqNrySDcdAO+FPOZRgJphCqAuDq5+UzOjdZHLERv1uGjhvGQaKqQCoTo1gJhNfNKsQJNrau+20wHp4MEYFXkn7RxzXi2lTqoHlUdGJYj4WUiLdjf8O+LqvjCgrhBrJIJssbf5o9b+mPL89mVCMV0uxAANRtcc0NAbblB9pA9iz8S00KYautVuYMRPSWB2MkSkxjELBRswv3hHyvb/Mfl46zfBRMd2MC+2wIj54WfFh8x6ZeFLCBF/vd8BU8XvrI1QpP2byIYcx0iDJUx6HFSeJP4gZ2UyhWWIJ+KeUWmJ/W2OORSauArp1cB5kNTrEMpgAielzY/wDOJ5PNDWCCN/Yd/wBe+GjM0qrNymjoj7ShmB5YuQSftdevSMCavhcmpUqZirRGoRTTS+iRcCJ7CJM3M4cDjYdxvkvcb8vxKlmV1VKjKhgKJ5TYta8T7j0xLKigiuqSX0kgrOmR0IWIO3y+WE3LeDnNTXlqqop5tIk2AudM3UwTfocGMrwF6caaz6r30hUuIMIpEYFwF4uEqluhJZ7PGtl3EqCnNIlBpBGrWLm1+Ydzgdmc/wDtKh2prWqA6oRGK+WJUAs8A3JA9vScM9HO/suVIGkhYFyELFmM7kdxy+nXGGhxgVeQMVvrKhoEkG3SRO4vN8ACByI0klfLMqyGaq1yz/xaSgQFZDA02GmrJnrymO0gCcV/suaBVjTeleCRprawRbk1GB3JnffuBzviMVF8tzdXsNJpU1EGR7TElgt+m+COT8WsNNNAVChQFZY6DY3LfS998bTICa+0UfVDGR4SSSQzBpkNSZtRm51TIvAtGNuahZaopcAc7OZIgC+k22k2jbbAKj4k8s1G8ry2aNT6SA5Fl1TGkwIna498cyvibzKw1AgxZyIhgSCpA3BAG5/OcBuWWxwf1mrrtREOjiNJdDalVG+0iysEWuLDcXxemaVxy1QSRaZAuJucJviSu2qKYYR2hl+QBkD0MxGB2V4iwAv6cu46ncW9vXCGyk8CJfKA5URq4lmCnltJPRvWLj+uLuFcVpVDFR9J1QAI7Tcna0k9sLeZzZ8sAm8z7WO3tOMORyhqA6SoMidQmSRMAe0T7DE+MkNQ6mDKdgF9495jTTbndCpBgXDERvtHeQY264z5zP01GnTLR8e1h/KT19be2AdHOknnYOygiRYEyT7kDp7Y7QyRqEksw7+xttucGcpL6r9Y/wA1mYBYRyfEBVEiPbUGI94+lsV18uAdaaVdZ0tpG5DC9tr4Hp4WpK2pS6kTdDoI6m64MUPhFyRAvMyO89ffFZIu1lQBK00SOJZLNU1pU/MgK+lWNUIjFiY5S38OAok264M5r+yt1R8y2ZVtPOGB1qT3LW2MH1jBivl5uPiAYKTB06hBMHfYfTCv4iyucqa0RSVqMrEqVVLAyCNXU6TcfZEYpTMTwTUmyYSD6eorZxKlN1pHRTZFNOUkajsC9pn1I6zjAc2cNx4Z59KMxRai1NQEdVlSI2JUfD6G4nfpiacIoQP4K/jjX8QEFEE/tEMCnIjJxWuP2p0/iTCculVKwpEgi2mAvUGScVqAGW7BVNwLbbSRZgbCPe+MTcaSvWBprVQadJ1HUrRsxEyDveb9RbGynQbbmAJkbi07agO8naRhb8Q0Bhmjmg3cbdN5mDIt0OLgokEgahMdxO8HA7I0dI5hDsbgHVbYX+n1wTRNJUsP4bBpqAwFKxAhhedrdjPbCb5lB4HMry/gLLMGmKesfEjG99V9RgDlB2wm5ahVqZNKdJAVBYVIuxdWO/oVKn54Y+P8cWmqgyWIJVNvTmtZQD7k+2EPMceSjVek7ELUYMAsxJG5E2EdTO2DNsvEmarqX0skTKtyqD8MiZtM9jEfXFlKqoU2BAIELzx2mbTYE/PviriGYCoCpURMRzfdsNJiTbr09sLOa4/FWKbtoABvuCARIHceny74i0bKTIHBLERh/eaOdOplYfECCpG5vsL73+k4H5/jKK0KxJJksIYIo2CgnSSZ3PqcAs7x1goVC1w2vUQxJNrSBEbz64x065IvN4HTYfrr2xQnhwOTMCfM9G8K8edi1LmIF15oNmUxYiOa3oCbXnDX+8aFbKhqyVnOoMvkgfFcKIkbAzcxfqRZG/s54MuaqMru9MQW1p8QNtM+4nHo3hzwZVovWp06yNTDAiQQ/N8JJA6qLj0thuir13PTw5DoFJ4EDZrjzU/ONPUQqMvmalOo6YII1kySTuOmN3DczUahTdWDjSdbOZggC7ECRJJgQPtbxi3inDSHdHVGizWsZ6wQJtGMlThypTqCkiJrUAmzCQZB0PIMH0wBcEUZWuNhypuWcSzZqUVfVS0hlkj4BABBBvqkhvp6Y15ZjmqaIvlzTZg8L/iwAy3jmBVt9ovecL+d4JxJEnS1SnZiTAAjbcgqL9MSy3hzOO0LWWkw06lFbVUWQI1aWB2K27HBBFHPzALuQBxxGlcxQ5UzGhXPLpZQWLBirRy91MGTaMTfN5fy3pA6IE6gFSIEGGCgAEjf1wBzPAczSjza/L05gCCLyJJkzO/fAytTQKwNV2Yrc+Wu8zpkGdNgZI3xgyptqTX0iWJHquOHD6tCo9OkoNRHp1QZ5mZlamfiNjaof9IwKrZKtk7Np/Zy/L5iDWloEgzKyRMHpsIwonJA3UkEC8WO8dPl9cfUab6wPMY9IJb6WOL/AMEmRSUf+/eSHxJ2sjmEeKcYRTp5GM7MoXcSeaVsO8DAWhxJQ8hSBYwLi3SdR3E4vOYBXS2l+5WDtMTI6DbfcYHZioFYMJgEWN9vUTb6Y804Sq3UmfJ6rl4z+urAvJ+WnoBHzt1wU4dxAU6bNYuFYnUPtMZBU+kAR1m+wBW6zaCQLAahI3I+zJ7QRgzl+HnylQ8oJBNheAbgqLkz12wsKANoWMkNc3+HMnUcatkBA1EdWMT0FzMX6Htj0PJ5KilIMQWMxd7G0k8oERb6/PHnuWzdKkhGpFOwlpURMA7n5nv0xTQ4nVN1rmJ2FwfbfV8v647ECzelfv8A+GOTIFjxW8S0qJqU0pqlXR/DdmlHkbajOnte0i8YC5TxOyU2o5lV85AAQysaqCygqoMVEUaTCmSDN74B1ONVWqItXTppseV0JW++pDvt74NNx3M1A/k1BFhyfwgsAQKayxTb53x6eZPJRSy8+9df4jFYuxo/7m9s6jBPLirqWS1OAAZOoFHbUoEb2GOusfr9ThNzeaSq0ZmkKhEiSf4g78wg/T6YNeHsrTVD5VSoy/cdp0fL+uIi6MOqMrwZLNXcLKSDbEfLH6JxPET7DA9SoqG7mKjQIta228bQetjvtgpkslaWYKo3baB0AEksx6AXOA/DOPinR/hqWZFhmU8oUby0EBovCTte9sFfJqMVIKBG2ZWBLTtBMBQRg6PvJxVWINrpUNVxVYUwtlVOYsT9kfZYjqSd9u+LauYdqXlssIj6pkaY6jcEiLT6joMZcxRymS1oxbNVnuQTCr9I7nmP/aIwt57NHcwqtY6ZVdIiL3O3UjoLYXrqYPiPE2oUS/iufVqxLEdBYTsLXMQBB7XOAdes7hgjCJkMQB2kRJJUz2HzxGjSNSnLG5JDAwFhDEC0jp3+oxXkqTExTRrtBdhKggGOggSZmIkTjFGlzyy7XJUvDr09YfW1MkaRTBEFj9phYcok2G29sCBw1XqigWJcSNQChd7lQeapftHXaMN2Uz9TLqwdpMHToYxJ1AgsRAOkm9jC+uM6pzMaZbW4qAkCEnSdDFhBbpH5TckrNzOFxV4h4erU0LGGG/KdRg7EgDsdsaeH8GVaBqVyygGAunSxjeCxERBG3ffFvH8zmgqGNlDPoE6NJ5SSNraf0cD14rVrKxc8jOdUnlprFlUsZNiYG8jFHJrX6wv2no/gnii0MsyU9OsqKpIgv9rcGJ5T37d8HaPi91Egsx1RBgfUF1teN+2PDKfGHWrrUssG0GCoAhdJGxCgD5Y9M4V4np1wFzgTlUEVLjV8MWA6i/a22OOM/mHMtw6sNb5no3BPEaLqc6SaulmO45UWnA0ggRp2k3nBVOKpqa1M87XJE3b19ItjzeqlKvUUUvJZaYDJpYkrDalBTWurmaoZ9QMczGYzS1ZNHVDSCoLbkX1C2wG/b6hdwziI9o68S8XqddAMpJVgIKieWbCSwtH54TcrxWomac1npsfLJe0EkKIYnQqrHcGYEHrivLiurkVvNVb6WXUSp1MQeUwwgxboAI7fU/B1esAiVGZAYJGokgiI0xFxEyTt88cAt+qEFKqdfrDX95lKO0UwYgMHVrkgCfLJIEkTPQ4wVeIbEKhcklAoOkg+6XO5MD54z5PwQaDMlVtQiCpBDKbGQQ1th3nBXKcGooOaqUViRpKa1e3NKoh7gz1wD41yGl5M0pquzdQdmcvfnZdVvhgaQfvQT6b/AFGxFZ0OqDQQJJ/iEX6mwNwdhjV4hzIp1gtNGemApDU6bFTEAgCLGxAmLemKctmarwYdrDlhlAkTEAe4vP4gF6YMmGnBA+f9fEhIDHiYM3l9OnmEgT3t0A+n44zkgmCpPbeflBwTzyPo1NTKA2XUpWbcoBN7hQJP4dMFPI1SpbQwA6hGEGDMnSPWZ7GfUvNBBP3krY2uQOS11FBsNAaDaYi19pAjGvKB6xeo0AAEKBKgsd9pNpF/X6E6NCQoI0u6AbWCgkgiehP6tYTXblMcqKYAKyNmgkAgwb3HXHlbFm1EdpQqD6WumdPMQDtpFjP3mlj+GNPEM7ppFmJn7It8R2Nuwvi+tkSRN7KpOoagRFiraRaNpAO/a4Li9TW8fZS3pPU/0+WPpfBYkrYd+8EJR5khxdgdRltRliWJafc/17YL8M4vDBkbm6qRBI7GLEe2F7zFiCRHuMcpOO4PW17TE29ceiwUijN/Udx/WjSriQoB6jsZ7x+OK6fDKlN9VMgEdzaO3qPf64V8nxipSYEaiR3BmOvS498OvBeMrmqeoBlglSCCBqG+knf+mPnfG+FGP1IeP8SzGRm/NwZsTiaaZchTF9yJ9LYiONUvvD6H/bGDifDZB0uVn0mT1ttGF1uC1JP8UfRv9seYmRiOTAfPlQ1UnxDh2Zdl13Q/Bo/wlB2ACgQelxOG+vmDQyhFP7FILpIgBlABJGq8HmiOh9h3h+RWiulST1LMZJPcn5DFmZzWmDGpDysN4Hz3m4I6jFj5L4lXlULERqb76nktJYm5Ji+on9Wxb5kR6xE2JEdunW+2CPE/DRaamX0sv3AbrfZSbGL23HrgQUqBuZGB9VPWfaff0xhUPzchyYiTcD8VSoK6oKi00qDUTOkJAGtxJ30/gMFuGZkNS/hkOFI3N20gy55QVuCPkJ740ZbKMTJpu8bDTIm8EmNrziKpoaFpFYl4WQJ1bEXgCdRA5TveMBkJPES4N0ZcMwJnVaNLS3KQTAEgwYBuYG2+BzOHY6YPQmTcSss8jb4bRfphf41WIOmbMDp03IBmQwgQDa3XScS4FxpgSGVnZ00qF6gWv0naW2gRjVxFRYmUwhjiWdCtsQlwxUSF+80XEekd8JGazAKqi/CmomNixO/0Cj5YeMvTVBq1QNyCIiIm3WJH0wMyfAFzTimtM+ajfxD8KEapcsRtaSOu0A9KFpRGrjriK2TypqNAnuesD9fnh04fR8yvRp6VBWXdSbFV0yOY3+GL4vz/AAnLUEK5csamrS9XVK3krpA3iCJ3v88AuAZgrXrVF0iKTxrcIJJVQNTMI374fiyADiEylO415wFKLvWy9FPh06NIYsW21ISRb+uGnwzxRlSmzUajqqU5LKxVtSTMwZG1xO8Rjz7O8QqPlagqNS1eZSKinVFQwNUn42jDBS4i9OlSVVYqKVK5rUkUEqCYFXm/VsHmYuOoWI6/MfuF8SQU20mma4Zgo5XgBgh1AnlgxcxBPYnBfL8fSnUIWwqE8pIIDkTusgXEfOdhOEHglelU4g4OhKao6hg0AhTrDSIBFh8hvgdmMy6M3mtS5WDIFFRiWpPqALkECQCLG04iVCGoS3JTLzHXxB4ip1WfSBqUka7kQsi+keu0yYwM4plqjU/OSoEFO7OLsEa50ggi+gAyLThWzecXM1mq0kq1KgAJps8I0jS+hFU2MkkSBzGBFsfcP8VslNqDyqmemqDzAB1a7AEz3BHXbDdWB3XuAg9Gj9cSVTiK6dQqqcuxh9ZAZXGqNMUgL+YxIIiw9cT4bnwczRqPmVdWD6SdJA8rSNJZVURD9QPgHfF3GOCV3Ctl3Cqx1ECKYkgAfZBIPYzGBNTwvnHKho5NRBLKPi0yJW5mAb+uNOXdSC0AYGRwQI88VzIeiupzpqKVlQWB02tpBg6hqsTMjsBhcyenTpqWMyLhZIiRP0+mJV+FGtl6VDMUHPlMdNRHB/xG55W5i4P/AGDbqq5jjRp8qKyaBpInVLLIkyovAA+WJzj25U8iC6MOxHnOMtKiWk6mUwLSNRIidhdrD0OFg50eYlJWknmgc32SRcC4MNt1xTx3jbigKFZQtUKGJYKyrrkori4k6RykSCThSocedalN2Vf4YZYVRTJDapBKi0ajFrTjPD4qBLdkxOXg8T0Ghxo0qRFUF6aBrSAQrESOYXGr7Mi5x9m+BZPScyqMGdydbaopsZkMh5VvY9ibHbCEfEQYMHpEhwwIWq8SbiAxIswB+WNnhvxAg1081rem2wVmABJOsnT6GdumKdRYqEuTYamGMlmsuahpZjLa2ViqhtwdoHNBBIH57ba8txvKVSNNMIyow0dQlMk6YA6CWi8yeouH4nw1HrO9CtTVdQK63AdZAK3m5IB+nrgQ1Ncvm6T60IDKzaG1Bebmkjp1jfDxStuIGQ+jWO1filQKHy1Kg6kAgijLnoTcXvHrf0OJ8I8ZP5nl5gBDsOXRpPZgdgZ3+u84FU+NRWAlNJABP7Qp0nTF1J5iGG4N98LTqyMVYgkGCQZB9ZFjgmxo4IIjMOdl957TQfuMdOWH3U/0/wDOEfwp4s0xSrNy7I5+z6N6dj09tniT+jjyc3htGphPQATLzU7VriIG/WcRZQ6FTMHr6jYjGdADfvjSRG2BMaKIqLmeylSg0gkBp5lMKY2kRYx0P44zjxVmItVPUbDeY+72/PDURII3B3BuD7jrhe4n4QD81FvLNzpa6H26r+I9sNRgeGijjrrmA63ibMO+jzngMAwNiSdiIj1xLNccamddzrgMgLaCJ1Nyztc/U7TjNU8F5sGQB2lXUW+oMYll/wCz7MkjVpX/ADODH0nD6T3Ik5Ddaw7nOI5WvzVcsKh28xCVY/PebTJJ9IxStfJIEUZeuBBHxiZPr633xRlfCWYVGkoWBJChoJne8R9cA62ZaidLI6sJEOOhjbvtuN8AFBNKYZVQtsIcz+eybIEXKHXJIZ6haIFxoEA2gXP+2AeY41U8iJZRvoUgFhKx5hXcELt6nabjvPMMp18xmAdJINuYnpEYy12dmsNIAj2A6f8AOHKhk7ML9IlmY4k0C/NEQLATHbcwB7YqyPDGqMqqCzEiAOuNPDOANUaAPUk2AANz7e2PReB+G1ywlSGqR8X2Y7AQbeu5/DGu4xjnuFiwtkNmKSeDcwCA1OAetiB7lZjB3KeEFow7zUIIssaZkATMH9dcNdFy1o5tiovfe1r2vPbHKwKMFYQSJjqB0n3xM3iWPEuXFjX3gh/C6G9IhA0GCmqPaWBHtgnk+EqF0FfMk3kfE0ATomAYA27YJ8AoLVqkMJARmIBjYWuPUjGxM1l6YZ1V0qI4pkFjbUJmYMgg9u+AtiLJmO+PGarmLK8BpCoGJclG5QWgA7wIAJHzxtNNJnSkzvpE/XG8U6FHLmns7tLMGYsWDalYC9hYWFx74O+G8lQrUQWpLqDMpm8wxgj0P9MdW9EGYcyJfHH9/UxYpKzfCC3sCfyx89NlbSVYH7pBn6Yd8jVWnWqUFXREOo2B1Rq09xJUe9sDPFFBkrUsyhELAYQZJU9CD2MEdge2OOKhcxfFbNVftF/K8OqOwVUNzuwIUe5jCN4l4BXWs9cFD5bBgrfFykWI0w0Na52x7dna6hWViyqwI1BWIWRAJIBCxM37YWszwtMwNdU+V5iA1FcEqdQ0toYCDJDQO19jijCFQm5Ply5MgFDieOeKcvOlUFQ6mLS12csxBYATPOGMg9SIGFriGUYOdalS3NBEWNwQD0OPXq3AaIzuUoqdK6XANyARrIgkyRPQnt647/aF/ZsQv7RSZ6jBBrUJNlMFgQSbaltGwY9MMx6lfrJXB2o/E8nPhjMf9Cr8lP8Ativh71KNVaiyro037ixBHbcHHsfgrhIr5EO6VWqU3amYYKWUAFSAyknfT/2++BH9ov8AZ49Gr52Xp1GouoZupSoTBBAvex26nDaQ8QUBDcydajRz2XGoSriRNyjXHvKmR6+xx5bxHgj0KjU3EEdehHQj0OHXw5mnyhIzCtTouficEKr9Dt1Aj5Dtg5xvg9PN0Q1MqWAJpuDIb+WR0P4H54kUDE9HqejlUZ1B/wCQnkn7PjQlMiMEKuTIYqQQQYINiD64+GWI6Y9FcUg0qVUzgjT4pWAAFSoABAAYwB6Y7leC1X2pOZ7KYwQHhmv/ANJ/w/3w/fGOGIh8jqPdCmQPbF9NJxUmNXC6Q01bCwYi2xnf3x4BE9BWNEyIS8Y75YnHAMdUYyo25Z5cYjUX1OJVdhilscZgHzJsnWd8QfKqw5grDsQD+ePgcdBwMYBMVbhFD4mpUoG5KLaO5IxlyoQVQiZemOaCwCwOWYBC/FsfbtIwRz1QikxBIMbix3xjCjy6lv8A8VQ/MFoPuIH0GGL1zEudTQl2VqK7vUUTpAXaGn4mse8oP+3HTmaYIVbWuNhH8o6f8Y08IoqKMhQCQSSBuZG/fGDiIsPU3/DEeTJ6tRI8+dgOJv8A22nTAeRMAkeymb+/54pq50OWqC5O5F4AA/p2wrUjIcG40PY/5WxbkXIrQCQPLp2Fh/hg7e+DCleYjF4hruMnA2C66xrOhkj+GeUmFZgVMg9O22M9Oo1bTDar3I3sTE+oxnX/AAV/z/8AimBlUQpj73/tw53bIKJ6imbZoTGYh5aTpYC3oLkCLXk79u2LE4grUyKhq0jLgeUeV0ZlgNCtJmSBF9eFXL1mKSSSSik33NxfBlVuPRTHpyqPywFac/pDXxL4zx7dRp4ZxGKuTC6zHnU5qmSVKBxMASAVSPbFVfxBWZKg16QFYQECgFgQpClpFzeF69MZuG0xAsLbW2mAY7SLe2NVSguhRpEFkm28s2DGW6EqRvM9R95dmOLVXNPSQIpqGZiTzBdRMqwiY6xgfn67VlQGohJPKxZo9RAcX3EFjNsYfFeZZDKMy2+ySOhHT0ws0uIVWW9RztuxPX3w1E4sTSb4jTXlMxlII1DzFDLy35hYEtBn1OLc3mcwyPJPwlV1BeUxYkCkGGxvPywIzeYYnKMWbVoqHVJmdbXnecMvBF1qS3MQikarxzeuAZiov+9zdefpNXhzPGlUJqEnUFgS28AqNj951n+YTfEsz4/eqhSrlNFNpXUKkgQRudMBuonqBinyhzWHXp/K2Ka/+FH8h/BrY0ZKFCCRubPdxf47ozaeUPhIJ+8VYEAXESAA3NA+IbTjng3IeVSdQ2oByBAI2EEwTaf6DfDVQy6nWSqkgAAkCQIWwPQYA+MKYGXRwAGVkhgOYSeh3GMRy/o9oR9Dbnkxg4H5OupUqUkqFUE6kDNo1KGIBBJ0i/sDhi4nkMsR5KLTp1SJQqgUT0BYCIbb/wCsJFesyKWUlWAMMpgi3Qi+HDgCBqWT1ANyub3vM9fW+GYiWGs7xChDvFa/2pG45gQZBINj2II+WOYOeKTL1vSrTj0mgCY7SQPoMLeO1qZuWFm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13" y="4077072"/>
            <a:ext cx="3077567" cy="248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8" descr="data:image/jpeg;base64,/9j/4AAQSkZJRgABAQAAAQABAAD/2wCEAAkGBhQSERUUEhMWFRUVFxoYFxgYGRwYGhgYGBoXHBoXGBcXHCYgGBwjHRodIC8gJCcqLCwsGh8xNTAqNSYrLCkBCQoKDgwOGg8PGiokHyQsLCwsLCwpLCwsLCwsLCwsLCwsLCwsLCwsLCwsLCwsLCwsLCwsLCwsLCwsLCwsLCwsLP/AABEIAMIBAwMBIgACEQEDEQH/xAAcAAACAgMBAQAAAAAAAAAAAAAEBQMGAAIHAQj/xABGEAACAQMDAgQEAwUECAQHAQABAhEAAyEEEjEFQQYiUWETcYGRMqGxFELB0fAHI1LhFUNicoKSovEzo7LCJDRTY8PS4hb/xAAaAQADAQEBAQAAAAAAAAAAAAABAgMEAAUG/8QALREAAgICAgIBBAAEBwAAAAAAAAECEQMhEjEEQSITMlFhFEJx4QUjUoGxwdH/2gAMAwEAAhEDEQA/AKUNGHggM20dvSJHvzNa6E/hzII7dzOP0r3w/qmEgeWRE+inBn+sVu824EZk7ZGREeYd9pNdx1yiZ298WWbSarYQGkI3qD5W757CaZQDQ3SOoLfSGUKT6HkjPHIoh9Jt/CQPX0/717OKVq1tHjZY/KnpktogGiX1GOaCNuvRVGrJKTQSdRUb6s+tQsa1mhQeTJDfJ71qTWtbqk1x3ZrE1umnNE2bQGTXr3KVy/BRR/Jqq1oy1o92td9Aa0SotTJFCi7Wwegxk0EFhUnwgRQweiUE0jKLZgsfKtzYr0WCamTRGlciij+iJLFGWbWRUX7Kw5oqwtI2UjEmQwaMNnPtQrjOal016D6ipMsgzTNGKR+KiwQhWZJMFh2BHJPbPenTrmRS3xHrVt22dgxEZ2iTwccGJ9e1I3oZIrXhvqbW7ty0w2+Vpwdu4QFMniRB+9WPo3UCyAMIgQO/EDJ/P5EVzix1prskEhocLPdIO6GBG5hOPlRvTepOrKPjZVZUHKhY7D1MbYOc8xSQkCSOi3nzSHrPV2VVIAAzGScjudnHPB59q2v9V3WkYllLHytsMT2BAM5Hr7Uh1nixFN0Swbdt3hQHAAJK449A0+veKrOVInFWx70bxUtvah3G5dBYhhtkwDMsJPOIwQMU26vtLKCQV27mXackQBmPwmTmuVdI1Dte2spJmFg582ZEgjiM/WatGt6OLNoNsuX7mBtYtuAn8TFVAA8kRgwTWdTtF+NEn/8AoLyeS1bY208qndEhcbskGTE8d6yvbHVdKiqty0Q6gBoDESB2MZFZQv8AYRD0XpIFq20Zzu9wccen+dLuvoDdJWBthQJ9Ce3p6ekVF0FnN103v5QrL5iMf7Q7+mZin17oQa5vJ55HaP6AP0r0Y4lLFUUeZLI4Zbkybp2mU2lInIB9D3I470ZNe27MCBxXpWtcYqKoxTk5Ns1IqOpC1RkURDwVsBXqpUipQGSPEt1He6kEvJaGzcyljvcIAOBk9zn7Ux09ia55requt648jc5IMqGXYD5FhgQQYDZHZaxeXm+nHXbPT8DxvrT30joJFyJNl4PdIuL91P8AChrdwPMTI5BBBHzBql6Xr5XK27YM4ZA1o45zaZR+VOPD/iU3L5t3Wc/EjYXYN5h+7O0HzdpJ4is2DypSkoyNvk/4fwg5RXX7HjrWht00OixUOyO1elyPI4C/4ZrNtF3EB4qNbVdZ3EjFT23rwW6nS1SseKZsjGaY2Lx7ZoBbc1PbuECpSReLocWIP4oFSjQjsRSlWNMdIxmpNUaE7JL1ioNOmYo/dNapYziksajdu3ypF4t1Vy3ahbQZWgNJIgE8yOQYAI9JqyLak1D1OzvUrE4gfXHeke9Do5Z0np66lTuUCAPhnazHyk+bJAicCDz6VL1HS71VthERbW420hiCJtwGGYBAPcA5imPV+i3NNYd0f4ayFVAASMRCtgbmnOCMD0qs6froCHTkBbbqHtM5Zvh3ACfKzRADYIg8n51M52XS/pmGjZXKyApXuDuwMQdo80TPI5rn+suXPim0hJdXKnaxPmC4b09cj1571cNN4g+Lbti5shrQaXA2nkgQOYI4iMVz/VXLtm+dxC3JWXHmhTuB+RAxEz9aGR2DGiw6PU29Dsa8A5lgLcyVUfvECP3jgxkg+tMdF47V7rgoiBoKhtxyGaVk8mCJIgfpVf6b0S7rLTQV2TJblgQRwuCFljMnb74oa30ZhZ+MrF/MA4xhySAAZyS04E9vWktxWhuPIMfX2yzFluSWYmMjLHEz24rKt+g8GKLa/EVS8S5NwjzEyYCCAJOPaKyl4MPJCvWdNNu8l1MLMMI9YH6faBTs2q8dNwgj+hUoWvfqmz55y5JJ+iIpWhWitlalK6zqBDbrwpRLW60K11jURKtTIleqtDdX1/wLD3O4Hl/3jx/P6UspUrGjG9CTrPiry3bVpZYMUJDKMRnkg5Mj5D3qnXFcZKPzMwTxxkSKY9Aur/eG4pY4JIMFZ/U/5VZG6Um0MBcWfVZgSRMgH0rw803OVs+k8b/JjxiUW3rO0+335NY9w8j6RiI/Srld6eh/1in2f+T/AMqEu+GA2RbU+64/9JFRpGv67emi3eBvEw1lkpcP9/aA3T++va4P0PofmKc620ACfYn8q5vovDt2xcW7ZF5HU4IG4H1BBXII5E1ftLrrj22N62qEgwASex5B4+5r0cObkq9nk+RhUXyXRu2j3VHc0RUSDRb6lZNYyK0Q1abZl4pisTUqPU9/TgTmhrKU12JVEzNipLKTWttJND+IuqNptK1xAN0hfNkCcbo7x6HFJKXFWUhHkw0dTso4R7iKxEgEwY9flTmzfESsEeoz+lcN0nXCblxzL4Ekn8TbhBMghozyCPSOaa6DxUttkb4YG1gTEqSAcjyEKceqiawvyPlVHox8WXGzsaak+gNH6VQe0Uo0F9L1tblpgyOJBH8fQjgjsaaabFWkvwZ1+wy5Zge9CBu1Svre3NI+rC+kvafcsztIG4D0DR+oP8aTrsfsS+IPFtmxfOn1aC4jEEYBAVpycdvvmucde0dp9SFtvbVYldpJXaqzBZjzAiAZJ5jFW3rPR7Guti8iXE1D4P4SBt8sMpz/ABwexqo3Ok/Bu7VuA7ILFQVZS0iYnAGIgmQR6xWecmyiVC7S65le0hfciNt2hoXnntAOJb2qLrkbywwLrE7QScTKk4jjgD0zzXniPSfDdRv+KSMsCpniMgAnvzUmrQN8Mbs7YMHA+hyp9uDSt6OrZfP7Leootxgyoqt+IkgDMTjJI55xmjddpR/pG66tb+BZvBj+9ve9aDfhXEIGOf8AaEcUD4V6fpren+NduGFIW4o3DBlfLAlgd3A/Ka08Man4z6hCyj4t+VaQu7bsVAq8LgH1+kSX7SsTqy0J1TU/6vR+STtPxAsgHB2kYnmvaR6fXi0uxr53KSDNsPmTPnK+asqil+/+BOL/AANbQUiQRGM/Pj9aIXS1xB3vedSzhWMuJO0kHE9sGmmg8TapAAt9tqKQqlvX37x2ma1rzIs81+HJey5+I/G9rTNtSLrCd6ifKBjJ7GfnVcuf2n3DIW0gMzIkgDGDPOZ9PpVV61rHv6hncS7QMf7K7fqcZPzoCCBM/KI59D6VKWeTejTDxoJLl2dw6X1a1fsLeDBQ2Du8sMCARn3I9eRRaKrCVII4x6+lcGbUuwVNzEZAWTEsRMD3MV3/AKH0Y2NNatMxYqokn1OSBOYBMCtOLLzM2bB9PdkPwapPjzXbriWRwg3t8zx9h+pro3wK5z4y8Q27x2Wlk22/HH445UYmJ9+00PIkuHYfGi3kWhPoHhmHdysj0yAAAMwAI+lWQ2Lg0939naHULtBkiQRgb5gROOKTaWzbFtYPnIWe+Z/enHNP9NqIVlRgQGgqw9pDAg8EZryXt2e6tKjNbrr9vT6d0tC6WtzdkLh8cDcvvxWut1gNrTEWFFzUMynYI2kEAZ7SKOHVosraKgwNu4NzHsR/GtV1y/BtLsMo26YBBlt2CD6UrSqxk3deg/wzauKjG47Qw8p3g4BbEEHaf5U41CgI087T+hqt6HrahAjcLIMg95I/d9x3p2+utuj7HVjtYwCJ49K1eN3KzJ5X8tHt20J470VpdCGInFeBQT8qP0hHzrdJ6McUrCV6QmO9D6roynK0zV8V6LgmocmjRSEj9N2rurmP9q3XZZNKhwsPcj1P4F+g831HpXXet9QSzZuXbn4Lalj7xwo9STAHuRXDNP0R9RdfUakea4xfZ8+x9AOAvtmOKlly0qZbBiuXL8CHQ2mCsdphoiFJmDnipjcHE/w/I1ZdY9pYNy0XVQJ2sFKmRgSIIj/KnY8LC4FZfibGUEHYLoEiYOyPuAaxSa7ZvjNrSEvgjxm2huQ0tYc+dRkqf/qIPUdx3HvFdstXldFe2wZWAKsMhgeCDXGtb4JA/C1n7m032YCrD4B02tsOLNvabLEki4wdbfcldjBgT6cGZxzVsWVLTM+fHy+SVM6KLUViiPMxAUZJJgD6mifhQeaF6t04ukm8bQBG7MKVOCDx+ePatTdIxpWKho9O134qX1Uyw5AWBG5WGJHBE/fNU3xmLa/EddOr7QT8QMu0fEkMNsyIyQJxOIpjrui3EvAWpNssZa4bazxLALJIkcgD5ZFLup6FXtQbJhTtZ7YkY5Avdw0gNEfvetZntFjmuuO5VbEkDjPGASJwcewj71po3ZvxMR5vMZgGAcetOOoIskbTtAwsBgMmIbkCDMT3H0G6FeVbpFw+RlPABIOBIPtg/Imp+xvQy1ln4aeRX+Fc8qMynz3Cp2jIwCSDj04pn0fp72L5TeikN8M/E4kQSe/OI7zHvXvibq5ufs+m8q27DeTaRMjklpjBkY/lWumRGuobt0Md27YjyQGAzvyGfORziMUPYPR0JupEcae4eP8AWFc94AMATWVbdJYBRSLQggRIBP1JrK1cSVnzj4oshGUcFkkxwc4E/n9qTfDAVSSc9vTPb1xTjxpJuqxJyoG3/CR6D3n8qD6XoVZS7OqBRjeQJbHGDuwOKyY2lBNnNG2k1JtEOHhlMgwCZ2n6gZrB0349xEQbS5BhsKeSTCCeZz6Yr1dcqON6LcKtlSPKVxzn/KoX6yQf7pQm0kof3hkx5hyRJH2qinLjSF4K7C+oeGWs6oC4FS2Lih3UkokRJHJjv8+K7Xquu2LdhLr3BtZC4MRIUZIU5H9CuOdJ6k+puH45Lm5+JZgGfLAjIPeO8Vv1fps2xd3ObflbaThXcuGWIgQVH3Fdj8l49S7FyYedF08WePraaW2+nydQHAJ5RR5SYH70nHyJrmDX2BDLuT0Mjj2jiasXU9Cty1Y/uyihgBtmAHWZMzJMjNKdXfVLosG2dymJLf4Sc7Y9qZZnm7HhjWPoeNbuBQxLcTBAODkjj+sVtctFeUU/8Efmh+f3qx2bjNp1J9PX0x/CpdTq1QEshb22A/woNI0JFUW/BHaDIG9gPThwRRn+kLm2FPygKQPtTe71Czs3CyDPEgpP86X6XV2WYpesgMO6sB+THP0pBk0BprXDEljkyREA/PB/KKO6V1xULb1U7kZQVPmk8YaMcTmp7XQ7fnmVAI9J4B4xWl7p9sTszAOTP6E0bado7japlytdesHO4rkjzAjgxPpH1ozTa+yTi4v0YVUbustyw+Du2swJLMrEhj/tEH8q0XUaQldwdVbuSwAxjlJM8YJpv4jID+GxnRB7flUlmzNJNJ4k0VtAqXraqOwJ57k4n6mnWk6mjgG26MDxtYH9K13ZjaorPjrS3YUkqbQbyoJB3gE7j/i7x6fnVI1HU0RrakGbjBVAHyksfb0rqXipS2juY/wn/rWuV6+4A24EDaGg45gYE/KsOSPzN+GV4wTrSeViPQmecggjHpirf01XP7Nc3wN5UhcAh1AkqIAiJGO9Ue1qXJ34AIM71ksTwQo4XM5iaj0Gov27ZUG2czIAU8yRJiJNTcbQ6kky43l1Dae9bvXd5VlO6I8gaGxPoRye1OP7OdGLJ2EAtuuCYGCpIMd8hefpVIXr7KGEXsiCdwfcDkiMxkU36L4ya3eO1gEA3rvWSWZvNhSPU4x3pUnGV+gycZRr2db396C13X7GxkvBwJ2w1tiCc8AA7hg8elbdL6j8VCx2yGjyGRHY0ai7uRgev616GpK0YNxdM5poOrfDvObZN1TMptNuJn/wxcJLbcye08nFbp1Oy6NeuXSx3lbaFzctbmB2iDIGMjy529qvHWbG8rsUOykfiiNpiQfbHFc08SeEb/xpW2hswq+SAd3lXY53Lj5e/wBJyTSHTTehZqel3hcuBEui3ug3TIEgSSwwqjk/hz6xVW1yG0eEcB925SIJA2sAVPBDQY9BxV5/0Tc0oFy415ra4IA8xMfitnICgbpkjE5oXqmg0mqt3f2VPhCyC03JL3XkblABKLOPMTJwMCKixxXZ0jXH0lu3bXc4uHaoBbaiTuYMRyD3PvTG30pxLC0xeywkrBG1TLMSM+mRj6VJ/Zj01rmtJdlH7NbKjafxfEJB2njjvHtV91GiK6pCGZZTa2SVYcRBwCck9uKaONyVk5TUdMs2l8RWmRSDAIBEh5g8fun9a9pL/oYep/r5GsrTwZHmjhGr1TahrKeUQvm+IYXcTugnkCAKWtfJULEQY9ufWtup6h7l079u5juPoZEgnvxnOaFuJ9x/Co8VFUOtjDS6cBd2HYkoVGSDB4jkEGQR3X7htph8TapJBHpGSOPvXTPDuntJbZWi21xFKhoCrdwwYNOMAH3GKS9d8N2lW8+4q9ogsVP/AIgaJYKcY5gMJmsv11yqiqiZprAOmUqiqVfBAgj8KkSOfxTmacWCluylu5LqwZo9W3IQJznn71U+nXro2qIuLBZSDI/3mByuM/lV28OeJNNuFkIGvM3mbsokEhcYge0YOajHFznTdLsabcVdWL+u+JvhqbNu2XLjZDZgnaCSxPIPGKSX9HtDXb6f3pcgbciFUfnJ/I0V4q6LqP2hirLBbAQhmEliCYAIjaD9q30Gl23Ht3G3t8MsGYy0sBu59z+Qp0lH7X/UVb7H9u3GmQeqz9zP8aM0umJRwwZccgEA59+apnWfEwtbNrFmUAgRhTxzwRHaO5zXmk8YXXeFcqWEhZLCYPlB7ZgDFVlJ+0OpJDrUvdFu2q21MA/ikMDvbiDERH3oXpWpZtWu9ADBODzjjjFQWtddRj8Vg6hys+6kqRHbPaoumdXt2tRDPuPmAPOCAQOfb86MZxaBy2WH4ZZ3+Y7E9vUVFrRtR9vPH554qS1qd7OVIIkZA75mKi6peNq078xE5jBZRz9aeiiYr1asblwETDtyT/iMVpb6tdXALQpkcHPsMUZ1nUMrXHFzaN65js1wjiPeKC6j1BbI/vIJJMADmOSfamjHQspbIupdUe9Ac/hnIUA5iZM17p+oooAbT2nIAlipVjHcle/vU6MGUOigiD7cCY5/qRQt51Ch3AUFVMg4yO3NMkI2S9Q6srKFtoU5kG6zKeIwSYjP3qLL4B7H2/oD+hUFxFI3CSM1NpNSTG2NkgZ7g9/69qnJbKxegjp2iGzzmZBkLnj1NGW+gozOu5xEZEECZyScVDo7YXevpccfck/xqy3Atxk3gMGsJgL3U+pHPm7RSt0NV0ytarwwqW/inUpt445PoNvPFQWuil9nw79pt8iBu3LAJ8ykd6J61aXSyLqNHxWgorARCmJ2x3MZwZ5pn4StKNObgEFL9tgSZIRiBHsIY9v0pG9WMo+hh4T8Ct8Sb1whQA0WiULexdYMZ7V0K/cbilfQ9SPiFe5X+I9QKdroyc1q8d/C2Y/IXzpENq3tyxCjuSQB96juW3ggG3bQNKMRvJ580FoAB7mfkKL1aW2XYyhgeRyKpHUvC9yQlksgIJ3BvwnJY7cAbjt49TxVJJyJxaiIfF903Eg6m9cBY5VCEhZEAgKgXMdxxzVT8I69bN/PBDFX5O5RuSB6lhE5wTVsLay2GtQCGwxKdvMW8wJJ5GQPX0pVZ0tvKfB2uqAwSDMiN8/uQT9JntUGkn2VttVQd0B2TrMkgDUWTdAUbVZlJJUSMwQc9+a6mib8lSCPUcVwzrOu1Nu/otVesm3btuEDCMKYkYz+EmCT+63vXT1/tL0WnUzee7cJMqsEkzyTAAwOeIiqQyJE5423bLP8I1lUJv7arU4tfdmB+wUgfc17T/Wj+SXBnJrHULly9uLKkmN2FCglQTPbgEnkn50RZfTg/wB8LlwLzscLJ7kDYT9zzQNzSqoEkkkwMjHHb71s9na4BIyQJ7dpz7VCbssv0WTqHi200PatsqzGxm3GAAMtEfl60s1vV7l0hWElwIXmUgbZjgdwOTzgcr7d1Uzt3ATIiQc4B9PX5D3q0eBujpevecknaxDExkoxHz+fvWWUYwV0UtsqTNfsZ8yZ4GMHODzGOx7Gr10npyrdS+pAezZ8ygSzQh84/wARDdvSPSkvifWG7p9oAlbo2xywYNH15/5RQ/StS5DMXlnFxbiq21lXaSzTJgYgH3oNPJHl1+R267J+veLHe8zW3hSx24HHHPZf5VX26vdNwvILHH+VF6qyHdFVWRVBQA8ggtvUn1BMf961XoLnd5cBgoY9ieB71oSjHSJbYb1jqdjU6ZCtgJesqqvAgt5sNuH4hmPNkUk0V+H3cHB47hp+0Crh07pyWrFxXViY3qRxCQSCf97aBjkmlfWNGLVxShlQAxI4KuJwDxKmCP5GlcovRSmSay/wR5iCWJxyxnIIzkkfQ0q/0TcYPcUbgHhjEeZs/rNG6kk3ARLBuMEEsB5jjvJ/Kn/QNU66ViqEbcNI4eUGR7FuTWflxWg8d7C/AnRGS2bl0NFwAr3gdiRPsRVh6tpN9i8ltAWKYBg/hZWP4scCfpVT0fWtZdJKqqW7YkDYPOAQNvrMScd6t2m6k3wiWSGKOM4mAQGgcTE1SMtlI1VFa6p04kXVIOTInM7bu4R9M0D1bp6XLwDJuB35kiIlhEEYq1ap1DOIBncJ3EfiM/4e1Arm6r7VETI3+qsuPKOJmrxnQso2xT0rTEKogquRGTEhx+I5pVrulA2rFtywACxHr5hJkGavvx1iNucfvKRifU95GPaoddZ324VzPpCAH7NRWQVwKZ0yxsCIJK7iPNziRGMd6W37ci35iNoHHqpGYOJq3P0ng7cgKD8wACZB9RNKr/TGHKTk9pwTjii9nJ0MGMXrnuyt/wAyrTu3qZGnLEKoV7ePxRznOPw+tVC89xZbazH3nIAx27Zo99cxRP3cbo9CwzmPehKNseMviWHxHqEewFQmZaJMnKNx9Ypb0O1v0t3JwgYCYE7TyO+RQfRLyb2a84UdnY8H2nP6cU/1NjT3bbhdWoJBiSMmPnIFQkq0Vi7dkvWSRpLjWSVKRcDCQRDK0iOMd+aqvQ+quLkm+w4csSSDA3Z9cj6HtXQtHZtXNLcSyQ0oQwjAYqcGZBg49K5XCqGmAZVQMxBBl5mFjBGCDPzqce9CZVezpPRPExIt3PjM9tABd3jzSWyQCdpx9QMn26NpgjqCsEEc8/pXzlo9WQY/FJAM8GPnyDx9a6f4G8YWXa3YBa1tXhmkOewEzBj1xzEQK0Y8r6ZlcUXfqPQ0uDiGHBU7f4EH0yOCaqK+CNUzG5dvKWUEIAiEn0ltojGIH6U71Pi1he2JYZkW5se4Nx2gfiYqq9j5YkmZxAmrKhBEjM1WlINtHzZ49t9QFkW9QJtAlhKhWBWSxA3ElVLHzejVSdwVFIIl+2DAGJ9j/Kut/wBud0m5bm4Cu1gEUfuysyRzJGc4gCuOItKl6Y7Ydb1cAAKAKytkQxwftWUlIUkJM5Hf5Vvt3FQ0fUmM98Vpbic5r2032qjEL1pbdvT6ZEuMDu33WXEAoyrBxIYicdsUrTxSovTbGwDAnuoBE/Pv8/lSS71BjAgGAff8WCfnig7VvzEH3/Wsywp25FU9nq32Bkk7QZ/WMUz6ZekMqhd11djE8wfxDPr/AApcUECe85PyH+f5UVpNQEEou5oWO8Qx3GOeB+f0qsuhq0WnxNZWzoyyQXNyyd/MvbVlds87iDz2+dL9T1dAodvxMAdirJEcmB+EY7+lA+IdexVbdwEEbi3GSWJHlGAec+9CdOYfEAvXGW2CQe+JPYc+/tMUmNOMdk3tliva+1qU3MWtKm1QDkN5gWJ2ift+dKOsX1ZhaTa+TBAPEnaNxM4BOPlzQd90AUAkBkzyZJJ/D/hAwMntwZipLNhbbi5cygKnykAxBiPQk5/OhrsZNlh8PWX+KotgBQqgAkyCbe4hZPc7j9aY9W60untvb2h2YBvKQMYJPqO0j15pKfEQ09omzBuFgQfRQIC44MGkh1bPqAzL5mAOe5YSMD1BioRi3tjtsvPQeoi6kIsSk58xyfMfXmM+1WPR2d7DfnysI9fK3NVjoGmRUF8TvYBCpMDgbjIBOd35HmrX0LUC6LbKI3Yg5IJEEHJ9afHKLtex0Idf4xsJdZG024rALSuTAkwR61J07xVpHcL+zZYxkoR9AFqh9bY/tV6CfxD6eVa26PqduosBifNdVfqTVK2UrVnTdX1LSIjs9gDY+xgBkP8A4ewnn2xzSK517Rnhbi/KP/2rPENgnT66CZTUWmJ/3hZMfUXPzqjXLzDk0WqYIfJF7c23CFCwDztyCTHPf9KWPrrMwLj/APLI+lEdBbfp9G4yPjXEJ+YumP8Apqpancrup/dZh6cEjtTy0kTiuTase3mVgSrkgROI5wBk0YOns6FlGFAB9vTvSbo10Pb1SgRsCN9ju/hV78LrNnVp3NkkfMB/TPeubpJhSTtCO94J1KhotmHwTKYGZk7oGKC0n9nrHawdWgsIRlJUrwNzELk4kExXQ/FNu5d0r/BZg5sOybckkBGAEAZJgfcd64zpOoasyt/4sB18rAgQSwfERMkH6VNOUroeoxqzvHhy2qWfhqDFt2U/7ynPtxFch6mLjaq/K20dnZIACrAcCFntET3x7mumeA7s2GDGTvOTz+EAZIk4Ud6qHiywF1F1CQoa4X8wnduKHbjAEknMd+ag24s7ItHlnw+5s/EDopO22qISZCmXug54AfJjjvzSXqPSjZCyzEOf7vaDDYzBgeZTHz9BNWHVa91s/DQ/EeT8QsQLarcAPwhsyRweDzgA5HmrZW0yi5eYfDTf8O+rZcQF+DcwVBVVAUk85nBq1J9maxn4W6zqdRqibKDagLfhCnJaPbc2494IOTMmrx/pO7a01x9SjHbkqYnYYwGU7XIM8e0xNUTwJ1bWW7i27KA27hLi2QAoWSGKkARBnM9hNI/7QP7Ur7ve0ylDbBjcmDIMjIJkjgwYMelVxzVaFcbexZ/afrRcv+QP8EI0Bl2HepKtgAQAVGI9e/FL6GB8ZZUsJHlHLCRI+ZFaajXvcJ3McmSOxPyH6170y2TdRQ4t7mA3HhZI82BIj2zVN1sL/Ra06YzSVRVG5oUsZUBiApyOOPpWUAdPqlxbRtvaBAk5YQT6znvzWVDX+oO/wJh69q3uXBOOPzozqXSHsKC0ebgjIB9CR3pctsmYBJH6e9XTUtoSzddT+kCpBdjk5kj9O/eaG2UZc0v91uwNrAc8xAiPqD9DXOh0rQTesAiAJIX15Jkn8sUR0lALlouMQw4AGFLQfn71BpL6Msk+b0+R+1btpxqdzKYCruMiM7VlQOJmYzwKSKdhnJUTdYBN47MbRgxPYGf69BStrgcgQSck+5Mxz2optOLbhgTtA82eZA7dueKHuXlbKqQJgn0+mZoy7sVdI31OjZgh8qgsVXPby5JPPNR9U0Ny2wtNhtoJBxEboyccetWHp3S0cJdQfgBB3cAzzjJHeaFLfteruPsLJKrnHlG0EgDvAn6+9RjP3+Cyx7o16R0eXAJDq4AbaQx3A4iOORRrdM/+KAI25O2eAEBP2kU88OdIt2k3qQbihklYIMMMyP6EDtXmvvhboeQNhM/JjB/WkcXkjKS/oFr6clFjYadSpRgI2AYjBknsMHvTPw5pfh/AQuSQR8pJAHzwAJpJ0rXI0nhRIAnkjaAffvVy6VZQ/CLsMMIj2b1qePHwj+y1JnGuqWf/AIq777D90U/xqALF7TN6ai1/6qc+IOjXkuNfa2RZcoqviCfhIeJns2YjBpJq5hCAcXEP/WK0+xP5aOk9V0v931MR+7prn/l6fP8A5ZrnOqteU/Kuu6rpdxzqwqMRe0abDGGdBqBt/wB78GPcVyy7pzkEEdo7z6R2rntgjpFo8JaDZ062Jn4esQg/7xKf/kqreILO3VXh/wDcb8yT/GrT0e46af4YYQzK58skMjqV74zbH50r6v074lw3DJZ8mAAJGOPoPvTyTaJwkosG8OWATdAGblog+8YH61dfAjTcIPFy0QfrtNU3R2WstKSuCJInH9fpTTpmsu2GBt3ACuOFOODgj0oOLaoKmkzofTjNrTznyhDz2WDyY/c7VzvxFowu+AMSf+Ug/wDsq4dE6up2WLgFu8twlZjZcG5v/DecmG/Cc470v690drjvtKwd34mAwZ/nUoSUW7HnHklQb4GvR8RfUq3f0+fv70h8fIw1jC3G57SvDHBC7lPrnA4Hzph4XufBeLkZXbIyJRS5IMGRAPFZ/aNo1u27GqtweApyDDS6x3iAcc8VDKtDy2imaSAIZ2ZiJVQGQh+GBxkYGQeSM4gE+Juo3L5F6/8AFG4KFBWA5QiGhsAFDnbPPeDQ5vhdZDbSqgEKQQH3eaCSffJHpHc0Z1m/fv3Fi6BNoAqBCIN/CrkJKgEzyAJ/dp4StW/ZmoF6T1LUG4nwg6Biu3YTmTCgf8RwfU8xVd8SdNZLjFgASTjv77sCCZn0zjFM9X+0IyhUe24i4XGB32kOCAB8o+uIA1/UTeaX5IMmIyTJie3zp4JrYP0ICkGtrRhgamu2s1A1a1sUt2n6kCilzeDEAnaMExyMjnn615S7TdQvBQFdVXsOYHYV5WR43f8AcumWY2yFt72R1IKvKyrQ3kIgEgDOcHAnApZ4ttgFGFwbWAVmA8zER6xIChQBPzoHTXHYmbnk/wBafNESI3qpgyewPzgV74la7e23GACwANoIXIkRkxIE/U0YxamtmOgcW7bW/iAgBQFZZyTESAcweT/Dio+raEWxbAJhrKXTPcuSCB8o/I0Be07KMjnv2+9M+rXbqWrQLApfsqQCAYVLt0BQSJWCCcEc1oS32Vu46BemhZWTkkgxzAgye3yj3+pdzWXCSFXCqRAJgDJkquJ+dL+nKN0ndM+UjgEQTP8AwzTVOrLaUfDUl2n4knB/EBjtya6d3oFJ9hej6MWYC+0KRbYt28wkARyduftUWu06raf4OEUk7iBLL5QRP7rGeO8mvbKPfKb3VVCm6VOAQpACfKBwcU40+nsvfFlQPhMSzD2RGYhZJ7D+HvWSTfLZWEbZP4e0rJp71y4mxGBc7+cKN0CJ+/tUPQOm/Cto2wzdPmGfwnIz2hT9Z9qL6vpbuxbJCg6i6EgJbB8zbnMjIEA/emwN2CQConn+7wFEZE+h570JJtUa4tJ2zLOn2JtBtgnbIJH147xH2r29otQyHa+nUkcAgGYPePX9KkXS3zkF+J/EgwI9AT/Gg/26652LqLhbPl+K6Ex2ANsSfYZpoRSWgTlydsK6DoCtki7hw9znuu4kEDvjvTXSodwhfluBj7AZFJB0nUloa4wEbgTfuEEfRcfWvOhrpihuX70Mrsvwy1xydpwYDgkH3EU9sVOtDTRdW1SC3aLaS2o0y3FNwmRclVK5EtBVjgcR3Jpb4n17HcRfVkltsbABmBjA+VKdb1O4l4tZsKymyqozARkqwIWcEDGZ70FpdIzNvuN8S5/0qY/dAgYkZ/7V3FvZLnRf+q+PQbSJpkKsyrudlHlwAdimZM/vHA9DVL/Yy7EySSSZbJzOWPc5+tSXrm3OACckn3J8o7mDUOl6iXuQPwgGF98ZPvTxjQkpWb27LJIAHPJJBz6jbXtsv6KJj1P8BUXWuoNaVSACWYJk8E8HAzxVQv8AiDUP/rNvsoA/Pn86dIVsuF22zCG259j/ADrSzoLrmFK8Tx7fOqbf1l5XI+Lc7R5j3Ejv70b0/rN9WUfEYhhmYPcj+FFpipl2uuLVpU1AVw3BGM4zkypkfXsaL6Z4m+DIe38e1mGZZur7HzDePz+dIOqofhtMn5x6ilmk1rW+MqO05H9elD6drY31aLpqdbpjdt6i3ayb1skC4Au4h0B2Ana3nEj/AGeOac9e1BudOcvZHwFVdoDkYUhVIYWxt2/PtFUhXt3CoB8pYbhn8QHlLIO49atPTup22sGwz3GYlj8M4UjdM5BLST8hWbJCl2XjkUtHP9TqUY7gSXtkCT5d0AAjA9Qc4x9RQjXlR9yqdoMQZ7gTHoST+nFdGGntoPKEQT2gT6zgVWPEOlN1rgtLvgA+WDkASMd67FFPSJZI0rFvW+vLftJaKsvw253Qu2BACcTiZ96QX9R378f0BWt60xPIMYOYg8R7VKqjbDCB7Hn3E1aMVEg2/YA7TXkUy/0cGUlM8AQfXv71F+wEGOWHIAP1qqmg8kQNZYcAcA52zkTXlNTaAwCy+0kc+0Ynn61lLzDyiH9J8Qqln4JtAncGRhEz5hDkZcQ2FIOah6xcK20BIAEArGQVDc7ucM39RCaSzRxJ+xq0+AdM1y/cDQxVMboMcycz6RSvEk+SFeyr/tgkkADEexP+KOKZ9W0m3TaNtsi4l08ejhYn6SPnV+vaZBKlR8gKnsf/AC4E4F+8APQRaPHb8X60b2h0qTOT9La0tz++LhYOUIBDQdsyDjsfnRms0hS3bZuLgLL8tzr+q1L4kNtLga3HxBeuEiDAVWXZzgiQ3HrRfWLr3dJZvEKJu31xgAuVuwB2Eu0Cm5bTDWgHT9RIQqR+6V57EHaPoxn60d4XuQ11x+7bP/mFbcfZj9qR20PPvT/odiLF1pAl7Y4ngXG7/IUJpJBg9lk0l46nVyBAsW2MlsB7gImTyQADHvSbVapnI/vGYmMTAnECB70LcuOipDsrP53jE742g+2wDH+0aGsXIeBPM/Ws7XZo5JLZ9Aa20qkRHMkETiDgGOZg89qofibX2GuW7qIS6sGYIMwhJUFyAJOJOYgxNXLwf1BNdpFa4A1xfJc92HDY/wAQIPzmqp1z+zrbcbZOwmVLOeD28zDjijBV2LJlV6p4i1Nw+UfCXI8pAJEzluftFIF6hsBnLnJgj5A8/pVzbwH7Wz/xBvyDml58KKrugC70EssbSF7NBQkr7jFXTiiMmw2wJW3zi2uR/XtUF5ws45OAOT2knsKG0/Uxp3QsZt7Np75V3GMe3p2+dG9YVXKsrLExE9p9s4BrlHV2Bz+VCPWagTLsBjHpBI4/n7VDoOo2lcsXXjHvOT39sf50j6vbBJcNgQAPXsD8qXWNOW47mP5ffilpyWnQLL1q9ba1K/DBKsrK3YgwSMMJry/0m0xa0gVJPkMhpwJMCWHIH3OYqpdORnbbIHcyJOPb8R+Q/wC1z8PAyr7AVQXCWxuADAsoAGTGBGMz7VizRnHakysXF9oqXUtPtfaYkKoMcYUAx9qyyv8A4Z9mH2M/+6iuo6lXffBhyzZju7nNQi4ojiATEc5A+navRt8d9mdtJ6LB1HWE2ibahjHMY94J5qpNr7h/eweYpnb1Ug7pIPImDABGAD2n5GgmuKv4Fx6yc0nKxeRJpHcL+IgEnhjn14qW91C4E272mZEtx2jGIj27+9AHXEHgR6RWDVg8j2+lI8du2gfIadP6s+2LjSBwDOflBxRunvFW3W22tGIOT7dh96S27yH2oixqQzLO6M4HpGZyMfXFND4vSBJtgvVNVce4xunzesAZHrAoS3JB9h9/WjOqad1MtvAP4QxmY/XntxNaWemlgCvOJBIHPp6/LtVXoe9bN9PcK4BJHIjt39f51szEwST5slpyZ5HrQ11HXkR9sjP3qNbscUvH2DiE3LgBIDNHvBP3rKEn3P2/zrKbiHiF3bRbA571af7Nz8O5eY7fwAesSaqpYnkzP0mpdHfe0G2mJg/ah6o66L9q+qL8Rt/l5IPYx6e/tSGx4jJcSYth2fb3lkCZ9RABj2pJqurOyncSQTn0/SokR9pMf17fSp8TnJhGs6gtx3gKp3FgYJwfQn8JPPzmprmoJ05s2yGTeLgXkhjCzMYwaV/FMAA8844yO/ef4mmHh+0LjvbYqu5GCliQFePKfLyZ9cZrpKlZyTsVLeIlSI+fyqwdMG7Ton/1bxBgSQoW2CRGTALVFf8AB2rIBa0WAxuVlJ+XMn61E+mbSX9mx9wX97/bESAPme5oSnGSqLVlYOnsM6hfVnJBhSZA9F4A+gAH0qK3bBfcAcEn7f8AehtRaclVFtlLKSJwSBPAPyPuYxQ+nukAjeVzI4M9mAPrx3zmpKDrTEcmy8eCvFw0T3PiKTaujaVnaOQA27sACfoasXTPHd8C7p/2e7qjZulbd1SSPhYg3biKxaAQdygyCPmeVL1QCNylthLQBKsPR4M7ccChLvXXYQsKACIAgEHmRP6ek85oxhJlYS1s7X1rxTZfR3F+Paa89pyES4boDdhD3ATB9UERxiuX67xFeufDNzJQAK+N0cGWGWnuGn86Ct+Ibl23Z0+xSqNgIoV3YyACQD6xgZ7zS+7fKkoZG0kRwQZyPnOKdY9k5yb6HGouHZbFx/LtlYSY87+XMFu5njMdqWXrxXKyJ7bh+YHHyoX45MmYzP8AlPNbW7oJ/vM4wfT0+kVTgTaNjqd8hieIH0/h2rNM20iIkmPlmoS4VvLx/A9qI02tgiPwgiAcxn9ZrmtaOaGvS1Pxg6pl2HM9zxtUzBOMZirWmnvbbu+3atMN1tHLhQEbB9YBniMyZpJ4Z62LV7fsV8FfPEiSJYT+8APTuaaeKL2k1F+5bsM1u6QrI9xj8O55Z2L5oQEHErysTnOLIm5a/wC2PB0hFZ6CXDee0FtsVk3F7GCQCQ22eDGaU3jCSCpBaAv72P3iPT0zNRXLzKDIIxAmD5hEx2/lxUdhQUeQSRtgCJyTJyZA+QPI45rdtrYtWeLu5iPf/wDqtb2YkgcCpr5t7CF37i0nICBIwu3ksCTmePvQqEiRMA84ooNHgt+baTGYk9qnfSgSCc9oyD/Ko7Z3ELge5/n2rL1tlwQRTA9k+itNMqu4ASfTHM+oqe3pyDuGOcZETyAe/wClD6DVtbMqY/zEEH5gxW41ZAiYHIpHfoVp2MD1e46rbaAqgANEsFAiN0YwBnHzrTVbFyhIkcBhEicmTNB/FjIYEekY781GYOQI9M9/lFDjbDW9kty8SgBUH0hRPvnn+Fe6S1bY+ZXBxgRBP/LiTj2nvQwuRj+hRYYsAqYnsO59SZ59qfoZgl1VDERGeJ49q9re/aJYlh5u+R/OsojWeNWCsrK4U2ceUfSi3E2R/u1lZSMOTtANj+X6irj4VUBnIEHaMjn8QrKyo+R9oY/ch78U7bgk8ev+0Kgt51pnvaYH3Ba2SD61lZXnw7ZVdnP+t3m+PdtydiXG2LPlXzR5V4GMYqHWmHWMQBEYjLcVlZXrLpE2b6o+W17iD8p4rfr9lVuQqgCFwBHKqe3vWVlBdr/cMv8AwWJXoYzM55nvPrWVlVENu9SBfJ9f4CsrK5nGi17PmrKyuOGX7494n345orV2xDmBIeAYyB6D0rKys77Oiaa20v7OhgTt5j3agenKC6g8GJ981lZTR+1jy+4i6gfOfbj2+VDoc1lZVV0hWb2/xCpFY7DnjisrK5is0fgVotZWUQmw4NYtZWVxxs34vrWwMCR6n9K9rK448Dn1Ne1lZXAP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268990"/>
            <a:ext cx="3063618" cy="2294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657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Гыданский  Флорида   Ютландия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полуострова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855" y="1484784"/>
            <a:ext cx="2668077" cy="2995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data:image/jpeg;base64,/9j/4AAQSkZJRgABAQAAAQABAAD/2wCEAAkGBhQSEBUSExQWFRUWFxYVFxcVGBUYFRgWFRYVGBgXGBYXGyYfGBojGhUXHy8gJCcpLCwtFyAxNTAqNSYrLCkBCQoKDgwOGg8PGiwkHyQpLCwsLCwsKSwpLCwsLCwsLCwpLCwsLCwsLCwsLCwsLCksLCwsLCwsKSksLCwsLCwsLP/AABEIAP8AxQMBIgACEQEDEQH/xAAbAAABBQEBAAAAAAAAAAAAAAAEAAECAwUGB//EADwQAAECBAQEBAUDBAEDBQEAAAECEQADITEEEkFRBSJhcROBkaEGMkKx8MHR4RQjUvFicoKSFkNTY7IV/8QAGgEAAwEBAQEAAAAAAAAAAAAAAAECAwQFBv/EACURAAICAgICAQQDAAAAAAAAAAABAhEDIRIxQVEEEyJhgTJxsf/aAAwDAQACEQMRAD8AzlYwKNEBKw7GqQ5NRy3beLTiyv51pU5YCYEn5noCmo86xlJmKSWsA4f0LU0/4+9YeZjyokIBDuNC4c0qH3s3rWOFSNqCcZwlKjyqytQDOVDsAaj7RRN4bNTzMlSXoUqHW7+YiqRLBVQBhowUCOv5r6lycV4dUkJ0YFhdmKfw184dp+A6BZRCXG3vXTag94vlgKqD8rJFmL1byDwQtKFpdySL5SAsd0tX0NjfSUlBA5AJidgzjbWve8PiF2BrmFyb3cO7WvDGW1XZ2IeyXcfpBXgyVcwBSqxcqcHVJ6xHF4FRqkj1FaAM9dh6QuIWZuKxLUSa9LEOPz+IEKgo/V0NGN9qa/6g4yVqplI0Ksro7XY2GkDYzDZb1WpwKsMu9LknytCSBsaYBYs1BZ1WsHp1p+8VqU3yKLu4G3R9f4icnCVBUDeoB+kM509eh2iwywVMebYXLU/Oj21h9Cas2+BcVSR4c0Bv83U5elb3cMwiOP4LlJXK8MJHMUpUTmBqBzAZTYANpYxneFlZKczVIGg0DbtQ/aCsDx3KpgQWox+U0q5I+3oIvlemFUCyVpUKFQVzOki3UCp2e+taQCCsOQxB0LG1Nw3R46XFyMNPAKyuSvVUsukh2a9AQDTmaw2jJn8PVJ5lELRU50lwAylEkdTR/tmAiePodgeFCgtVAKnd30Zri7HvuYWIXlIIF3Dn5SFUDbu+nSJzyCc0ssRQjpW+u/pGdNmKd1lIqG1G4+X8t3gSsGwrOSKgEEV00euwasQxKQRQ+yRS9wASaGveKJimcda626WPppFRD0TQNZ6UHWwuanWGkJsL8QroKFhqwcNc7Xr9ozMTxcJokBR1XzN1yi5HU32iGPxZSnw0vUDMa+g6G53jKMdGPGu2Yzm+kFTOKzD9RHag9BFn9cVpZRfV9afe/tGfEnjfijJ2WLNYeIpmmFFCo7ucsFIALOSOZkuA7dxap197JGFUQUpCgS5+TfqS4Bt59Y0JcuVnypBSD/7U0hcg7BJukbVjRnSJJATMSZRahBoHZ2UaGw2MecoHW5HMy5CwCoBRS5CmScwa3LdmikywoqSyi7kMWL9WBceneN6ZIEoFpxXLJIy0B25SACCK/rGEQEqAGatC5qGcCrMTW+rRLVDTHE0p+V+2o0p+U94MlTeYF3LhQYM1qE62J820gUyndRKB/lmJJFbgCj9Bvs0L+oS5JT4gu2ZhXdJ1dqiJoouxOOVmD8z0rchqgamhaAzPJom+oBv62I94sXiOUsgitS5Um40NiC2sTVIdOdbgBqi9WYEj5H01ihFmBnrdlKtS9H07ntA2InqUo9g7AmgroHbzhGaGr3DPRLm3WoL01vFZmk8o3zNTrqNGNvSGIuklqPzL5RtkH7qbyFoI/piVcpAa5IVWj0O5boW6vFU2aSWA0ZqdSzGlx7xEYhOc8pIHsQNXOjbm2kSMtncLUUlyktb6WcXdVCL6ixaM84Jaf7pHIgO4sRZwbGpbcFna8aKMQUlWVwSAEhv+Q2LKAeoOh2rE8bxhRSCyOVQUFAMrMCQ+UMA23WLTQmihCiqzMWqCElur2p+WiyTxPwiQckxBZ0qDg1206GIYviK1pckKTUmozEVDnV3NfvqclKmZxrcm7UAr5QLXQM3sVw2RNOeV/bUXJSTRT1ZJLBJJYMaaU05+Zg8qiZqVgpDkbEswKtP4i3+sL0p29rflY38HxJE0CXOdSWoVGoNGYhidmJb3MadknJKJf9ImJRuQwu7sw1f1jY45wNUjnIVMzHkUkHKt2CUhIHKQHo29uUHlMTxBSiakA3Gnp5RUcbZnKddD49YKnHavQN5WgIrhiYQ6x0pUZUOA8TS383iIiY62iigzD4QEWB8wPvDRXLmwooR6LMng3RmTZno2pHV+vpBMrCKVXmKVJAAzkFPVjQ9z17wPjV+GopWpjQ5C4UUkUNQ7VFjcGB5WPCS6SWNWuH30btHkp06Z1NX0Ni8CZRcpUoP8zPl3BSPv1gFMl/qHSp1pu0bE34pWUsUpaoqc3q3rGQqbzEpcg1IJe/Vh7wSrwNfkU8ZVFCVULOba9q7+cO4yjPUA0sUgEVuKV/NhCSXoXL6vSp0b8GkWy0/SHpcMzWe/lCAJlpSzsaKOrApIcuRoKV0fvF3jpSklhUHRNQNx9VfJ4owqSkilXUxLlLs9NLO1r+cHf0acgLpFgSQCCC7A066H1tCsZlYTDBaVEg1IANhYmg2GVthmbpFpkIFXJb5SHcMzizE9f1i+eyAUChoQxPyqAcMdiDTqKwGqcDQFxZwwqLNtVzvU0ihdE8WkAJysXBJZz9RDsDejtpvEUzOZzQkmtXcsQ4MRQaAF6AO2gLkk+po9IIlJAYXBpuydiR23qAfMYkSypNbEUozuXFLamzNXzNGM5aKZlUzDMA3KGIVVJarH/HWCBPKUu2YXZTOwLEHcO/2gDEYjO5IyuX802qLkB6FqE2hpDbBFEhLPfc0Dafr+NFkoJKw5cVvuEux6P7CH8JRS4DgNXps33ioABLHlY3/cGr0NPKLRDdIUxgQSlsrVAF2qTlvV/wCIDmcYynlDkEvm1tt5xDifES7Aitet/wApGSTHTDHfZhKd9HScL+MZst0qOdCqKSuoUDcEdo0J/B8PiZT4VpagMxk0c2cS1lnNPrJIFA7l+LCoJwuKKC6S3aN6RKIYrhy5ZIUCCLpUCFehq3W1qmBo6T/+8iahMvES/EAoFg5ZieymqOhcQBi+EguqQozE3a01I1dNlDql+o2CjNcMNN/3ibRXliwAwwJiGhQoYHpvxFxYz2ohSXLE1WlXQAijN0Ld4wzh1WDEmrltfL9hFpxCg6iAdDpQ37mttItRPBBGrsKvoffr0jyG23Z0pIGnSFUSzECgIOyTmrQvX7dYpS4Ser6FmFw/mn9oME8gMBZzuzF7W3imbhi993ABPzJY/wD69h5FgV4Qlwz0D017U2fe0FIkh8zEJoDocqbGjanT0h8NhmAOahd2cUBPMGfV7HQ7iHm4gJUMrB317Ofb7RPb0Wui4hkZmfR6O5qk1Pm/U+ZMyQCQaKIBZw4BVQlty1780CFQavygVDdLFritg+gi7DyEpJoA6i4qwsGY9nOzmjQCAcUAkBiegJL0IcVuad7dgPiJwNbFtjSgDWc9uu0aksgkpNLqAVY6Ft9vMaUgVOHRVkgubOTpRgaX+/eGhA+Gz/MiiQSzihKgzZSbMGqWqLxKessCMlQaCmVVScvTUHd9qozasFVBYP5MN9DDKwqZgZQyqHykmlS9HNqEDavR7EDzsWFS1AcqiQ9KKSwDAjtb3igpOS4ry9SAXezXat6ntFuIZPIWJABdNRV9R5e8CAVDkgelKWf7RSJYThsQpKsqKn5e7nTR7t3jL4njEkZBprXpSDZkzKjM2m/69o56apzG+OPkxm70MT6xEQocR0pUQMYdIhokBFDHBi2XPKSCLiKwImBDoYcpKJxekuYak/8AtrNakD5FPqOXcC8BzJRSSFAgjQ17FxQjqCYlLU2jxeVHLzMUtQF6F3OVrHeCgKJZTrmfplI94UVrUBDQwO+QlKgQCMzBgGcMQxY7foYUzAoKSHt1Y0Zyd6fxA6FAcya1LFnYt0H801eCJONZQLjVhl1AbQn+O8eI/wAHUn7CsLhglipyd+VnuHI7t3ieLmqDD6VEBg4ar1s4+W50ifD0ld3ajkB6+tneNH/08qYKLAUOYZ0ksQQzjMHPXrFxg3sG0YqMO6jViUn5gf8AIAi3Rm69YU3Ap8RTgOwYqcgOS5LKFQQ3fQR10v4dSqXfMQHeqQCxowPs51jlsRigCpBrUhfKbJYB9KgEtcuLCHKDiClZRLksurMC7GqiQXtoWApo4i1KmLfTUqDsxc5iCWd3sbbtSBcRirM4eo3NC7+rk/u0OoJCdMqrvsql9SxLfs8QMWLmkoHlqGCmoSDqCNt/PNXiiGKwHLuwZnvYX1Z9YPmYjmIVoX25QKqaxdyLXvGNiZoIFRW7PS4AD1IAyxaJZJU0EAE7A+ZFXI3HkTSC8wZ3zE5SGyuehLUvt1rSMlSwBt+fvEBPLvb8rFURyLlpcO/6Ain7xKSHe1ASx2tRh1/1Fal0bQelKfpClmvcilWLkCLQAnFlfKHNnI2PXqwHrGSBUQRxCY6jUGt94FRHVBaMPyXJkk6gCGKerwkmHzRqAjLaHAhyYcCLSGICHEMIkIAE8TSv01G8QhoQG3h8bhi5nIWTQDKEFLDYMG9+8KMUwoYHZ+I+VIc5hQAKfVmrX+YoLhgaEOwLj8/gxl4biiMwJXMT/wBQSUs70yANXo0FzpwDKBoS4UCSCf8AqZv9l7vHlyxuJqp2b/BMf4a3CCo1YAgGpsBT+Lx3mFOdAU2V6sSFf+WVwSN48qm4m6t2ADUsCBUWYt5GOj4X8ckJCZiagfMkA0c1yvUw8cq0xs7wkhDOOhI9Y4Ljkpf9SoIAHKAXDBRNasT1HrBSvjdCyA7AF3KWYbC+v1dYJxnGMNOluSpTuBkCnfZgQdRW0aSqSEmcNlIqosbdRozj8MFIxRSGNHFGJfsRYiv5aB5085j5vUP7GvrUHrFAnMXfcndyzt7xz0XaDJSilzXm1cMXblNeZvtAWOlagGpeu7B7dX9oIw/EHBSAXYAVv+zfr0gqehqk5j9QU5BrSlyLa7UvB0DVowiBre/50igkkjv7RoY8asA5cMKNvfW/7RThJT00s/f8Ji0zOt0TWHGp2e5DnTTtESs5S6gAx2zUSpm84sw0vMu/39KWv6QcvCJJBBDJUA7EEseYF30I0D0NXhoqrOLmKcxJCP4iC0sW2JHpSJCO6JiShxEXiaRFCJARKGh4sBCHhCFCGIwoTQzwwHhQzQoYCKYuwmIUg8qgQaFNcqhaoIbzuNDDzJBSRyka1dj2MRABNgOz/rENWQdFiELUhExYYzE/KsoEyh+dgxKCLEpBOU3Z4plkFJDB+1wKsOrv3aMPDFl3Z3D3IJBAUeoJBfpG+mYkOoMoalNW0LDZ44suPi9GkZ72DC/56e8Ouf4aSqppsbAirtFGJxaUORQ7Fir7EDd1VtTWMmbiySdH6ncG5NbQo4mxOddGjJ4ydEjrvpbTa+3WNHB4tEyrhR/xNLmrhjWt/eOZEyCcNisi0qFG6C2o8w8XLFrQRyb2bkuYJazyuDSlxqCPSxjTkYhExgan/ld3ccvrW3Qa40uYlaXBN2bYMDVxGhwvCsoOGzAKDu2UPXrVvy3NJHREuxMsLQWLn6bVy6D0oeveMtWGZnLOwDVrVh1Ytb/IC9I1cFVAUp3Dg7u5Bcetdj3gLFLNHappqTcn0a+usJegfsghkmoNgxajMl3GrGju14rUsnOg1ZRWS4L5jykK3Z6dGagi6dK/tpcMU0LF3IBdj300rFYlB1EsOSxIenMnKz5fmL7uRpFoRznEkETVPqc3/lX7kxBMaHHHVkV0yW2Lj7q9IzUR243aMJInE0iICJpMaxAlDwoUWA4hQwhQgHhNDw8MRGFFnhH8/mFAAfisKsBKFBQoVAEMXqDfbLWAQGr2j3nFcIkrC1KYlScqTplIZh/3OTHm3xnwWWib4cpLZWDDVRA01JzJHcgWjNSsTjRxK1Q8jElJcEjt/EXY7C+HMUhwSksSLO1QN2Lh9WgZQh0TQ02a8V+HEmaGeCgqisGLEL0isiHRCBmpgMRlDNSp7EsI3cCvKqpokZhdq6Ua7trcxzEpcFycZlTlbX/TfmscmSHo0xz1s6XB4szStNE0zAVI621sfKIK4eVlQCmJ1ru701610gbhcw50qSMwqkMLg/NtUdf2jXRMSp2qSAwANDsCNnHq9I5np6OpbWzn54IdNaEgjUkbj0ilM0KVlF0l1AFnSfK4d3fd9I0OI4dlFW4C+oKnBfzCoz/BAWVAP9L2pU1Acf6O0aJmb7LMZJzIVLA/5JF6liKjp7ExziI6uTyTEkVdj0vV292/iMbi2FCZhUn5FkqT2JNKU/giN8MqdGc15AGiaRDRJEdVbIRKGaJQ0WAokIYRIQgEBFyKC3mOnXTzGg3isH8/O8TB/OlL/m0MCxOJbfYMSKDsR+EwopKNoUAHpWC+I0zUy5apoQ4SlRegylBckj5mdztFuCTKnzZeIJbnVlJo5SpYSpQ1bMD/ANp8+Txnw7i1IE/wQuUqoXJKVJZ7lIAIuXpQu7RFeHm4WahClJWkLzpKTyEkhJNA9FBnra28UvArfku+LeBFCjM/zLhIBaookHUtXsHpHKTJbfnf9o7ri/xErwpsqetJUpTHwxyoBp4aVH5lNQqswN9eKxUzMXp5BhagHYUgQMEVEGixQiLQwIEQ0WxAiEIYRcATFQgrh8rMtt/2MRNEt1s2vhwZSkPQvc0oS9Bo41vWDZr50rABKqM7pzCgLbU9niHw7gQAlb05jZnNAKvWxPRxvBU4HmLkEOoM+VQ87dto4JPZ2R3EnjcQooSAHyKBIQWsXIqdw7pegIgaZI/tPVSgQHFaalne9akkecRTjVKJcsdOlNia1ALdIJwgQJpKQR4jEu7JLCmxqb9ReEO7AcUMnLRTBwyVA0G55VE1YU6wBiJGaWE0ucp0CmduxrXpG1jJgHJqz0UCHFxS9x6gRnDDEgoAYhSCBX/JqdGUfICLi6ZElo55SWLfeHTB/EsNzAhqio1FaP3S0ANWPQi7VnOu6JiEYTQosoYRYIgBF0se3+oAGTLeJeH1H+2/eL8oJqQPIsKBiWFB70tvciS1QQWCVHcOR16h6uARYgiACuWCA+/cUvdw9/LpCggLQUgzEli+WrBwatQ1+UG1m0YPDAXDOOTsOrNImrlk3yKIBbQixHQiNfDfEwmzUmeiXUpCyzSiKuVSgCEk5i6ksRdtDywMTbV4dJkWdX8RSU4dRKpaFrmIUlRQB4XMcylSi1DzADUJ2eOMmGNTE4mYZMsLU6OfJV2Y5VJI+mwI3BEZcxMCiqBlRERaJwxES0MjDERJoZogCBg3hlJie7etP1gNoOwjZkuaOH9doma0TLo6aRIaTKRzcqQTSnMMxPQCqfL1vTMYsXJq7vSwq+luXpEuLzxKXKnCY0s/2ygjMkpyqIUAK7Fxo0IYgqQlZTlUQCRtR2L9LPXzofPkvJ2RYJ/Ssl9SKMC9BZiPvrCC8qEF2+cXo6QGoCQbpIDfpB0wWBNiCMpcUBLOP4gXFKTkUC5IcgAOC9GKT81rdIQ6A5gKiCXc1WTUZhyqArQUNNCYv5c4mBj9JAornoT1u7f8elBsOmZUOCHSQQWKQLij09becXrGRlNZQBIuc2W+zuR39m+x+DH4rLKJhRcgJr2Sx9w/aMxqxvcZw5UCupIcH/pYM3Rvy8YmWsejjlyimcbVSHSIJTgSz0FHD/VzZaeekWYDAmYpgoJIBU5cWaxFj6Rq4f8AsNlGdSnul2IdXMgkgFwBUHKHcV5NCjCXIKSxvp5EhvURNMo7evbbsI38Ql8656sqsss+GkJKz8tVEAAKIrzVAUzHLWifMlKbwkkpSHyqCg1SSpRBIq4FCKDrytAZMqSpRoDTb2ta3sYvHDZmXMUlKaVNBzAmhbYOY1kcRVlTQJAdICUBDMFZmu9UBwToAczqYVeOdRUoAvQtmBYEKyJcnLdjQjlDAs5YAv8ATSknmUpVB8gQalIJBCiCGJI6kHaqgibjV5iZZUEliwcCtdFdXqSawoBGSTEkriMxX4IrBgogtKXsWuW09vynaKekXyQH5i1oPVPJUASFAWLDMwFGU1bA62DdQC7iXD1HCS5/h5EfKlrM7OS1CSNXdwXrGAY2ZnGVpRkTRLFOUkqYhnNRR2t0jHWXL/j/AKwDIQ0OYaMhiiyUaxBoeH4Ezo8DhVTlIUQFSpaXCQ55gGqnUgt0s92jZCymtTsC9KK1fmrpYMY5f4f4gJc0ZnymnYmj9mv/AAI6CbimmZSD50Owqe16xwZU0zbE1VFpWH5QHcGwaoFADeosQzCITEJLhVXsxAB+UUAp9Xk0MDmPdzqdT7PSvWIrmJLVF2fUdW9KuzxibFJkqQoNdiwvygA1e5Yv7w03DEpdV3dy5AYuCzUNInKweVRLkKmKCzZg6RY735tXvFs7EJTkStQAU+UbitXsLitNtDD86H4IIkPLIYqJDVJJdiLk9B7Ry02UUkg6Fo62Upr6XsCDbTZvaMLjODykFqHsd9U03HlHT8eXaOfKqph3DMOAgLQJgWSElRSCKh+RiMxfS1Ug0JKj5GFMnmZS1ZgVLIQQCsgnMC+YuUg1AYqvmoDwMsl16JKkb/MK1NKA1FR2i3ETPEWSxzAggknlYhCeVVmAbQc2unYIfE45aVKmrWFzVsAsgqy2BGUpAUSAlNjR765eDxQEwKUklLB0oUUuQ5blZg7FtB3D6GE4WlQSKq1DXY3qzEOgVArVyTGhL4chmomgYgUBNACd6g06+enGkc8s6TqgCdJlAjIlagylAFiAU5goFwCVOi+UBrAMGguX/wDU3KSHSwTd3YgGw2FCWDGN2ZwiWrIMyWSUpJWNPEBqvKElws0PymXRRGWBJiG5pkpTEoWfCygpStRWbuoqog0tzWFTFm0ZKXTMdeKs6yNQlIUnK5typTo2494aCpacKsk/3AQSHC5KMwcspilhqMqSQG1oYUOxnOmY9/1isKaGhZIogd4kJ5Gv5X94ZAA/Pb8/WK1msFgWmrn/AHFUMDCeEAiIaJprETEDGhGGiRgEMhUdVL4nmlGcWUoAJWktmOXUFqEivVu7coI0eHkFJSX0VQtRLu2xYqPkYxyxtWClxZ0EvFJACkgEKGYAE00Z1AEnyERmT9tmLB9tda7RdhJSTKRlZwGVUllIKUBPQmp1YB7kGLBKCS4Yg1djqKOOtI4HpnWgGYVMuakFTDUGt9News0YU6aVqKlFzbYM1gNI6VGJCgGFQ7vu4AJpyn9N4D4hhk50rytY8tOz72Ne0aQdMGrFIxSgkDKSo5b1qQAzM4cjfWsPjZZVJWo3TkJazkgEvu2kVIxRQrPrVw/0vUd6+0aeMmJVhpsxBVzJAJVeiwADVvq29YqOpImS+0D4CmYshCTSr1NKakAsKjvQd1xDGBCcqSVByA7nM6QM4SqqDcPXMFfKl3IOE4gUpKQz6Ah2BooAdte3WL8FhjndQLhlKKmLM6iVZqatomrm0egYh/DEKXKK2ICVFIdnZVrlyQaUf5dGeNDCyq1NdS5/Hf3aMxHGBIeyuUJUA4S/M5SBVRBFzvcPBeNUmZKzBTpIBoSmo0UqwAKWJfTekKWTijgy4JOeujQ/qSCDQFjZIDZgygBUJuahjrtA87PMdy+atQwFXVqwDk01fqXxP/ULD6SRqEqNPNQBgvhnHwuYJan5uVIITlzEhtSQdr1pE85NW0Svjzi3vX7J4zBSszgkE38MnL7+rCzwohPklKiHJGjGjQo14X5F9Z+zjAuLkTIGiyUkk0fyrCPQJkxGLsTKyAAs9TRrd9bflYHBhAThRF4TwASKoYmGeGMICQhxaICJJhASyRbLmZS4ilSogFmExUb/AAXHEz0pLZSSAEhgCUmwFC9i/SNbLUlSnINNiGqVf5Fuumkcpg8UUKSr/EgxvY1fMX+bWoKVHTIRpTXpHHljTNIPwXHEAPl83H6w06a5Ck0uD+E7DSK8rDbf2iIVv3HUg/s8ZpG6K5yASdGBfrr5QdxPDeFgyAbqljuSorPaiYbhyAop5XcFyzmiSwbbX0ifxOppMtJ/+Rz5ILWPU/l9Me5ImfQBw+TQvUPQCjuGOleUPf6RuxJ4ksSZYQzzM58RTNlyucgDPVycwY6CgKjGVxMEOtRcMq5qSkggAkMaPm3LjVwJyVTTXlAsAnQkklrAOFdKGwEdxiZ6yVOe5P7wwTVja5b7xuT8ABLEtA5vmUSBncWTuNyHbbrmTcHkVXmAAJPU7h3Z379NLpozU4t0mDKV+df9xdh8KpQzCgGpLClbvU2tuLRZhcFn5iQEihvRmqwBcVoNWPWLZSOW+RLZixJUSDQPoS7htwdaJs0NrB4vxUupQzChzFn6j0to0KOcl4crdgT0FWewh4VM5H8WLdpmXGhKkhMvMXY0JFKtZ7uKin60CSK1iWIxBVrTTfYH0/BWA6iE2Y5hhEYkDABYERExPNSKzAIeGhQxMACBiTxCE8SBM1iLQhDGGItlmOj4UrxEeGrQDIdQR+nSObliNTh+KyEG+jRjONmWS60aAHhqyrLBRLaNa+ySXFHZng6bgkKAzqIpTIQqpp1exLhoH4ugeCFm+YNryqBKh5ZQfKIcPnlYoXKQGBalxmAuWHue8ckk0dXx8nOGzS4dhObmumyaUUR11A+/eAPiLGGYhKiGAWQBWoTnALE0d1eTQYqcfDqw5SSsk0Bf5S19NTZtzj8SmAqQlAu1L1sBT7DaNcC+4WaTtJBacMFB1EpDHWj7NuFBAL0s7GLpM+WlSEISQFLQFK5gwBCiKqAJ5Q7pcmoYM+vgPhVKefEFUwuzhQYO2QFqigUWYCwBoYxeOcTR4rIQBkP9tSVJFWYKJADgmumuuYq61sUlo3eKcPy1GtX36931jIVwZSgVMSbezk17N5xp4fi5ngZeXMx7BnNehceWkEYiWVNp6/hjoq0fPRySxypnPng9Ock6BEsgkmtx8qRVnrr0B2uD/B6Vo/uAJzcoKg7EkFSkj6RRsxZ37wVw/hJmKAoQHoVZQb0cVuydTGfN+LZ2GnTJM+WleVSgcvIQLJy5Q2RiwDClHEYyl4R6UJzyKzneLYBMucqXVISwqXJoK8oaob9zCirieN8WYqYwAUaAs4AYAGzlhdqwoo7FdbMEmGhQokoaJAxGE8AEwqHMVxJ4BDmFDPCgAYwodovRhSbQUDdFIhNBSsIRT1iAwphtEckQQY0eEyQZgJsK1tFOF4ataglIJOw/KR1HCvhvw+dbKUPpFQCNCf4jKTS7MskrVLs0JnDPEl1Di7i46iMpHD5aFmWUqofnzEFyEmhSMrMe9eog/FcUWwTm8AuQaglsoeiqip7Rj434gAUVBRWpmzG2tk2bWw7GOaUeXQsUpQXE2viLwESkJBZspU9SWDBIc1qfNh1blJM/xJ2dQ1zEBhypskewo5rYmBcTi1TVZllz7DyjouB/DalSxOIdw6U1DioTm5VCpDpTc3sxjpjFQRvCD7Y3EuNzAAmWahISVpzE0HMmvyVzvu6gaPGJOlltSSznyFA17i7V0vG7xLCLSXWyaq5QwSLEMAAGoAxJ11YRhYmbmUwDVr5OACbGjmwYqPeLRqzpPh5DSQd3B7BSm9Y2pc1gT1DW7/r9t4y+FyP7Uuv0i2j1/X2jewuHRYh/zR47Ix0fO5ppTf8Ab/0vwUgkBIUU5qOLihCWB2d+pJjjuOImTiuZMIKkrTLUtLBC0hJSFCtTmBqwDEau3dTwZcpSkuk5SxYlgxdVPNurFqRw0qUTmQP8Qg1ylKMwUWJLOlSgsUvtWODNOKyKv2en8KMvpuUvejDWhzyigpvCiU3CKQopIqGNXDghwQ+hBeHjWzuMOFChQhChNDxLLABBocCJNDGGkAmhQocCGAhBsqeBqR2v/qAocQlomUbDP6wMwEFS/iFST8qelBTtGQYRgbsh4oPs6JPxgQlgk+oAPeAcX8TTlsMxAFgCQB5BhGURDBMRxQ444rovVPUq5P2HtDpTFaTF8qWVEJFSbCn6xRdUEcNwnizUS3IzFnAc2OgvYR1MsqAUAQnKKAJQZhUweoS4ygBIq6nBLOWG+FeDoJMxS3UlJKUgUqchUSbpqzM9XYtlJkyfnzKBJQ7hRB+VJCaIKtSTdqkE6wuy1o5rFrmKcklnalBV9B1B32eAkJr6/neN/GAp5GDgjRiHCQ4ZTAttWgqwaMjKxDXofXr2ikI7HDFkShp4cs+qEn9Y0ZM7Lf2jJ4UoGXK7BPWhKf0b9o0cUeZtBQeX4f4jtg7PncuOm790dDgcWlZcKZTMcz5FUIBLF0qDs4LEEuLEZHxFwTxJyMiUpKnzgpQlKVVKQohL0SH6sKtEMCSSANY6Lh+LJRl10BJDkEAVq23Su8cXyMCX3I7fifJn/CX6Z5nxlCkTshWeRCEPUOE5m1DsKPq0KDOLoJylSfGWTMKgtRQJZCyjKhiSUugip0e6jCjCORJUeor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5" descr="data:image/jpeg;base64,/9j/4AAQSkZJRgABAQAAAQABAAD/2wCEAAkGBhMSERQUExQVFRUVFxUVFxcWFxUXFhUXFxQVFxUVGBQYHCYeGBkjGhQVHy8gJCcpLC0sFR4xNTAqNSYrLCkBCQoKDgwOGg8PGikfHBwpKSkpLCkpKSkpLCkpKSwpKSkpKS4pKSkpKSwpKSkpKSkpKSwsKSkpKSkpLiksLCksKf/AABEIALQA8AMBIgACEQEDEQH/xAAbAAABBQEBAAAAAAAAAAAAAAAFAQIDBAYAB//EADgQAAEDAgUCBQIFAwMFAQAAAAEAAhEDIQQFEjFBUWEGEyJxgZHBMkKhsfAUI9Fi4fEVFlKSokP/xAAaAQADAQEBAQAAAAAAAAAAAAABAgMABAUG/8QAJxEAAgIBBAIBAwUAAAAAAAAAAAECEQMSITFBBBNRBSIyFGFxgZH/2gAMAwEAAhEDEQA/AMfKeCoA9KHL2LPDJ5StKiD1PTcOiFhompMdwFOCSITqWPgCALJ9N7iZA+gS2ahG4axKgcIVis4jqm6mlpBsdwfshZqFw74Mgq47MSBbldhsna9s6vV7WTcRkr2/hMxug3FjJNFzBZiGkTzvCnxdQNlzHEjeOh90HwbyHXsdu6I4Sg15INp29/8AKRjJl7B+Jg3daHA+Iw+wgrEZvlvlwWm3f90Pp4xzHS0kHshoUt0bW4vc2XiSma2kkwGySqmV41ogE7H6juhdHxDaHSeDPKH4vMWk+kQOiyi+AOauz0kZsyBBsVBjc3a3krzqnmzxsUtXOnuMk9kPSze02OY1JgsOsHcDcINQxQpVIMjo0BAmZi8bFI7MHSDyFVQrYRzs07sRSioYNxLgRY91m8RhiLggt/bpZJTzFwaRx7dUgL3CADHtZGK0gcrI21nN2tCcMW8TDjdQuYQo3FUELNbGOduSVGynKhlcCU38ALVfBaWzqnqqhKea52UZCyYdjtaYaiUhREJrAQBye0qNqeAplCZqnpFQUmzzCIUMte4kNE7R3BStoJ1Ij4R7C0Kz2A06ZIveBxurWT+FG1Gt1SDNyP2hb3B4RlNoAAsIC5p5F0VhjbPLq2CqmS5hEbiIP0VSm5nIXqGbtBuGz1WOzLJqb5LfS7oNkY5LNKFcAnD1wyS1xBRDCZ2PzXP6IZhcC+bix3nt16IwzIabmS2x9/2WlXYFfRWx1enUuLHk7KPF4jS1ukzH7odjMK6m/SfqibMHTewXuOe/dHZG3KGJzRzmgElD3PVl+FM6YJMwI6q03wpiD+UfJVE0idNgnWkLlcx+SVaV3N+QZVI0jtBlOmhWvkaHJZTjQgd+ije2EwrHByk8xVg5LqWAEMPjtNoEKxUzhxECw6IRqTg5Cg2WqlbVcqFxCj1JC5EA7UmuKbK4lEwspQ5RkrtSxiQlJI5UetI56waKgcpWlQsUzGEhIOi1QrQIgH4R3CZoxkETbhZ2i0kgDdGMHlDiRrttCnKuwo3/AIcx2tocbdkdqV+6y+FxdOk2JAVfF+KWN/CZXLpt7HSpUtzVVKgKB1coOombErPP8Wu4H6p//eLtoTKEkLrTC1LJ3NO+oXv07KhnuHqUQH0iY5HT4UuH8XNEA3UGO8RtItzx2WWq9zNqgO/O9YiowE9VPh6Uy6QA4QAPuhGNqNc6W2nhPwmYaSIGytWxLUbLwzSa0kvgunkfda3U2F5o3N3CCHx/lHsLnutguoyiykZJDvEmmodPRVW+HQWzN7QBsFc/qGPnaUrM5ZTgE9lk3wgOm7Zlc4yp7TIbbtcIK4rV5znjHA6d1k8RUk7R7LqxttbkJ1ewwrgVG56TWqEyXUklQl6Q1VjE5ck1qF1VN1rBLGtcXKHWuNRYBLKUFM1JQUQockdTMbIlSw7AGyRffp+6sYx1IAFpkgRHfqk1DJGaYFMxyY1inZRQF1pE1GtpIMA+6IVs3Ltreyo06Hv8qVlIJWkL7lwHckw4qB3mm3Q2KG5lg9NQhp9KQOgWn5THVJ3KVKnYXmtUkR06LjsNk3QVcw1aNp+P3XPIF3W9y0T8TKGpIFza2RT0FI5pRpuW6gHaqIBAI/ut57CVWxuHbSbrdUYQCBDA55v8BD2xH9eV8IHimV3lp4xzbgGAYjU2/wBBJ+imw4LgTpMTBMEQehBCyyo08eWPVlXSnse4bGPZXDgXcaf1+LptHCOdwNpsQbf57JtceCGqVXyRDFP3kpr6jjclTVcPHHMfKhcR3TrSTeWRXqNjqqdWUUbTkKE4YqioHu+QbdPpgc7K4aY5CjfS6FNQ8cqZWfpm0kd7JtR08QrP9MkNFLTKexFElNlW6lG2yrmgeiNDKSZGXJ7XSmOplOptQG2omCkCYGp7WrMVMla5I4pjnJhJQHJm043MduVK1wCrPcpMLSLzAt+ykcz4tk+ueZ7JGFxvsDa/2V6nhQwTz1iVUdVLzHXqeOiD2JwyJ/iSjbb9bq1hsPqGwA6nf6lSZO0EOntExf4VzGYMuAgi3CVk3lerSiAO0EAQemxhE6Dg06nBrXARvJcO4II/ZV8PgGC5ElTPw7C3SA0e8z7iFGUUy36iUGlYyvk7KlNz8MIfP4JDaZkb/wCkjoIkFZzOW6H+rUCGt1MiCJHp0guOomQBfha7JaGgnT6i6BYEfpydkD8UUT/WVxqa1noa5zjsQ1stDokQ4GwXPxKj1/Gza7fx2CMW0Yeo9muwAaHAsJmAS0gSA4bTNiocU6rrbUadYIa7U50k6XWJ6/h+Fs6TRVyyvDKLaTabAKzmaQ+sHAVNIdJcTwbSZssZgsI5z2+W2X3IZEk6DeWxbaJ73lNFnTNfPZsaOIbVw7X6N7VBcw/cfUQR79kNxeYhu0242+6Zg3Ow9WpUJNEgavLq+YW1f9DCGmwsLx19nYvP8M69Si9hNtTIqNLt4EAQYvElVhkrk8nN4Du8fHwCq2ZvcZgfT7ptJzj+X9Fq6fhvUwFjmXEhrpa8yJ/CRuqb8mqMJGm436j4XQpQfZx5I5IKnCga1hA2KSoLI43LXfmF+h3+irYvLLRBnsrpro855KlUgT/Tzyq7sOVZdTg6SII/myv4enDeCP1WUi7m4gkU3QmtoGbg/Qwi/wDQTcTHwkGAc0y37qidg98ewZ/RlMfhCjAom8hd5Ep0hP1DAT8KlbQCMuwyjODR0lF5NgwYcJww/ZXjhEw0ShQVm/cpGikOHCvBkprqC2lDrMwJRcZ3j268Izl1BwGp+567qDB4carXI68K5VrfMfT/AGXEimebl9qKmZ17xP0KGtqjp+/+V1Yy8zHXqlp0pvbdK2dOOChFIJZbi5s6oWxGkQIK0DKw0zPyVnKWBa4SOLH+QruByi93TNgB9+qVshJRbsMsxjeo+Ej8RALrAD+fsFFTyJ7GucW6A38TnkQ0WvG/TYcqPMq1MYerofqLW3dENuCIHJN1JzXR048LyUnHYJYLxK2jdjqbnH/2M2gG4Cyud4SnUOphruhxLo06Wh19V77zcwgjMU8FugajYxBEH7rY5P4eFJjq2MrOaC2TSa8MfEgta5pvMibAi0Kcqi77PSwQ0R0rgzeAyLXUFLWWtLtyZMCYJaLSRtdafC1abGB2FeKbmgtIeYqgMcWlrgbbgGAT7WlZ7M8fRLnCiHls2DoEDqXcE/PdQ4LMGUn6nsFTSSWAg+k9wLH3F7INN7nRaQexmZec5s1CdLX6yW1G3/8AD1AN3BAFhJ3koBja9LVIptY7cDUS5024gA7/AE9loKfi6hUZ5baLaLntglrHF5LpsHVHkAbeqJKCPMiQ1rpsWvLdTbyYkCT78IJ1yOlaFoYoNaYL2vcCNTSXBmo/EHuepVvCYyoAT5gqbkQ0sLombzvshL82phsODbONmaZi/peD8EROyqDMn/iDoPUBs9OB3TLfgnPStmaahmVVtWliKxkUyQYa53pMmCTefUb+ysP8bl1esfLdpewtpNFwHANDXlp6wfqsicXUdE1HW2kDbpbf5U1XEvcQT5fuGwfumpohKOOXKT/o02O8RU4o2Eln9wm/9zzCDsbDTC0GAxOX13aPM8si3rGmf9X8lecMJG4BHvyNjFrq9hXsc9rrU3AiL6ZIgSX3E7mSjql8kJeLhn0etVPCQiKT2PjhjgSbct3QzF5LVp/jpujgxb6LNvzl1GPMDQIDmHztWoyfWSNzbeVdo+OH06Ja6o8+YDoDHSQAB+KoDINz0i2/Ce/JEhk+j+PLdNoINwEiQo3ZceiuZP4sq1HjUKXkmnbTpfVL2tEBzg6YJ3JvdF8PntDSDWoOa7ckHzAYN4AggkEXhXj51fkjgl9Bycwl/pmHYA9FEcGtW/xBgHBjtTmNdqEVKbw61p06SYm0qLE43A+bSptqg+bEOAOgao06nGImR/CrR8yLOOf0jzIdWZV2GTDhlucV4fptdpc9oMgX73G21lXr+GY79xf22Vl5MH2ckvG8nHvKDMU7CqM4Va+t4ccDEE+wsFUrZE4flKdZ4PsRvLHlMwdKsxjfSZJ/l1SqVHmwcTPRNo0m/mIjtuUxzo2H7ribPoIwSbGPZHEq3lWC1uI2sm0qZgEmf1uiWX0b2s7iPslbGk24tIMYTKGNaBEibz33mEYzB7sKWtaWNbAlwY52okGXAt4mwj5Q+hitg6QNtUH1Eb+yJZtmDcHhxpa6o6pMNbLtDeTJ2JmOO65cz3VHR9OjJXqW/wAg51cjUa8BgaTZ41k8Wk3ud5KyOJwNWrVFNzmwHBh3DACYGlmzbXJ3TcTmYe6RhydRsX1gCAdpDQA203PVV69SiDUcMR6hGmmGl5eTJIL2w2Btq7pkqPTo33/TaWDxDmU2tcKbWl1WoYe55uNDQLgAHbfkrP8Ajao+q4uLwdLWgclomHGCSduUDbmtVzAHDXHqDi862zxJN+istzZxbFIOl0Tqawm02DhHHblLoa3Y+pNUin5IaLRCr4hkiY9/ZXNB9R0uYfSQAC5vQ+ncD2KrPcRYn7/omiyckmUi47W97yO4jlT4rMdTSIAJMAjcN2Ive8D6ldUpW6qvoT0nuIpSiqREGjp/xwrFPDyJT302OZpiOZm8qZmlrNLbD7lbU1sgae2yFtDunkLi6FG56NiUPFSyb5gURcmakwC/gsJqJiAObBFaWWU5sAD+/wBFnhjSBAsntzFwi61BtmixFE0YdTcGkcwCdiDf2Krf9w1Ggt8x5Ef+UxIjc346oPWzAv3KgDJQ9afIdbRosNnTXg3h49Pqkte3T+Yz+KenXdOZgTUIdUcYbcNuGtANhN72+iJ+GMtDNILd7kkfQBXsZgGOfazjsBYe/uk0Kx3klJU+ALicMTVY9rqtVrgGHS/SYgw3zDq7cbe6LZXjXUnN0vOkiYL3ahxMtLTttZD6tBzHFpaYjtEc2CTMMcGzHDTJJBInYieUFFo2qLNPnXirFVKRbSrOa5ptGm/YkiSO5QrI/H2Lo1B5sVQfxh4EwAQPUNutt1jaWcRaTtEkfcfVStzJsxLb2n/kI0lsJuSupgNnr2+6hcbf7owcMDvA7b/sUNr0YKrdnnoiZii0RwiGGxVwRaELc1Pw9WDCEtykEjSYXNC12rSD13v3RkeJ6T2gVWuIGw9LgPYQss3ZRvJUXFPk6Ix07rYPY7K8JVEUxAN/SYv1j7IHj/B0u1Mcb7h41drERZQh0FX8LndRtidQ6H/K1NcFLl8kLfBziZp1WsmPxh0A7G4Ji6gqZbVpVHUqppagBBDyNQP5Q+LcHiY7rZZLm1J7osCeHf55RXE+E8PiXgv9BG9Rh/EOA4EXhSlka5GxyTdPkxOALg0Nbhg7vAdJjeZHHYqZmEwxktou1MgnU/UwR+IQI0i5ieFpc18Ahmp+HrGw9Ik2AFxrnbdD8oy2k2HPbaYIDy4u5PpNnDsb2EdEupPdHVVc8GYdlpJMtLWCxcQA9p3A9Mh7bj1coTisKWwTdt5cLRHMRtP8C9HzLPcI7Dw0sadbWvpuLxUdp5BFtJHTZA8blwJHkO1ggxSI/uNAIc4EgQ4dHbdUI5XfAXjRiX0+nwozUhGMXkh1ksdTaDBLHmJkTIMRJjYcygFRry53oPpMGNgZjf6LpjKyDgT+YmymDv8Awprnp0SaHuco3PTSSkcETUIXJWvTQwn/AHskc2FmxqCWTYTzH9ubSPlbbCYCm0ghoExNumyxWU5p5IPdXx4ldEAwOu6zsSj0rLS02cQYV2pRZMtAkLypudEETVM7/wDKL5X4ue50O+ErQ1mlzhzHBwcLgTI3+F57j67DUJBOnuOVq83xsgOG4+ixmYVW1XnSNMTbqUYgZPlWHpvqXI0g2nk7/REs3w1Km0F1MRw5ux7QheVZY83Bi+37oznJYKOk+rTsOR3RFXJOwjpCrYr1c3Vpx3EWUBokpEzlcbKGIw5a7QYJ7GQPlT0MCJCsVMMCRdXsLSAWcikYHHAwwOtElsdIA395/Qqq/CIko3NSWdAL0ESIBBUflomaaa6gFrDRXwzo91qsk8QgENqAx1n7LNijCsNd2W2ZHIuz1TBVWgBzQCD3mEJ8X+HXEedhmNLSLtpsJeHer1b2F79ws94fzc0nesamdOh5MFejYDHj0uaQWO6be645xcXZ04ctfbI8Yeyo/U+q27TBkBpgE7zub8Xuqra9X/8AOpoIJHpOm0n83Nl6X47wdOtUayHUzcvJBIeDHqDWmSd5Jhec47AtD4nUDcOjeN/sm1bWdTXwJhDpc11QMeGkA3lh1Gdog3n6oPj6kmqYDWl2zIay5tYEHjcBFH0wDyQbR0mLj23SYrAOaW1KYDYG5AMEkgtM24PCpGaSJyRnsLk73gkNMbixNp68qU5MQYOqegF56I1g80xDH626S65EWAN+gFrm2ytPz2tVLPMJZp1RUY0EwYkENjVJAvx3TexiqCM4MoJMNDj1kQReNt0uP8O1WNDjTIaeYMbLUUnuZLvMeC+ATVENmdyRNr+6Q4s1A5j3spgelpg6TMEwBwTzCX2SsPqiYHy4MG3wkqlvEnuVsqGQtpy6rD2uY4aqL21IP5dQItB4VKrRo1aT3mi2mPyva8los1uqA0EkHiwlyf2LsCwyMmGnomXV5+EcJlpgb2IAvAS06A/h2/yrKQn7FKnKLYWtDLRIMz+4VTE4eNk+nT0lp6pr2JyCjs1Le4PBQyq2XTEJr7lWaVNCyYeySraI43KizWgCZ2VCljSwEAqpicS5xuUo2yNpWoBVnGOUQACrVmTslsVorhyfSfBSEJqwEXQZCRwS022SgpLKobpTdKedlwC1jUIArGHZO6ihS4c8IrkSa2Ji2y0/hDMRBon3H3CzD1byuoGVGvLwPrYdzEIZFZOO8Q947yo1HYapTnW4OY4gHZnq1EjaBNufhYPGYP8AuBomSWgHgna547r0bO63mYLU0uc4VGuZEg3lriC2OqxmbZb5bZqOGomWtABMQSdRBtHyuaPFHox3jYPZgwZa5wEEibkTtuP3UApHytySw33iDb54urNK7T9e6XCtjWwmx59xEH5j6FCL6CyOhhwXgzAIuCbOHRWGZIXtqOA5AaQ5vO8gCSPYLsXVD431NgPkNF44A4srTajw3zGuDXcNaNMCIIt1U7CkgM/D+WdNYPpgi3Qx77quMbSb6DHQCOhm83Pupn4p5qF1T+4ZN336x/OyuYbF6rFrdW/4QAQN79YVaBYzBPaSHUXhjm7BwkEm7peI7RP1UWbZhhjSJbNCqLmk8OcxzpIcWvAk6huHfVFcdVYabXBrRDuB6nAi4Lu0CBHPCoY5tN7Y8oO5l25MD8w6cJdVcjaq4M9jquukJLQ6A2C50wCDBG0jaOJEIHUAB4+Ct1/TUH06bXYZhfSsa1gagn0ksA9RvBcSs/4hwDWv002i94DdPcgH8w/4XRCaRzZLk+AVS9Xv/IKe2kZE3TcMNDvVbggq1XxA/wAK1t8EqXZA4AG6iqVzwo3DVzfolpUCVhCRjCVbo4YC5XUmBqdrlDUbSa8yubTlSBOaUgSu/CSubhwCpymFax0hEkLkqAwi5dKbKxhwKcwqKU4FY1bFsvSsqdhH85VYORDDYl+wAuI/CDz3FvdFuyelRDWWYyMHXkSBIADi2JAPHssvmGb1qlNrHRp1amiBqM2Hq3PRazL2NGHeyo8tmHPLIB0kgGxtKzD8I6SC8GDaDM77QJ5XM5UzrhvFMrYZvHOk95t++9klMDU228g/JIt8Qpg4ACNxM7+ruf2+qidi9Lm3Eaul7iEq5KMtigzWHOEhwgwYhwBgz8i3ZK9wDYaBYQSD+LuZ2VbE4wtbpby5xM3+RO2ypsBdd0nn3Wa3sF0R1KH+pv8AhOGGaHD1E7bCx7T3upXUoEgB3+lu/wBPlONKSAby2bH0j3I2I6d02p9CU2yWQfRp1TsIl29gC0SbDbom0qhc4BjCSDEAEG0GNO/WytYeuxpAlw0mW+VZ2kxqcH29UdbJuKx4aTUbqaKmr1vklxmSQ925IgmI6IO+hmqHYjCksdU1NaD6QJl5AuRpGw90Fx7MQKjQ6XB0uGoAcG4n+XKWvm4I9N3cdB/lDsfUxFc66lR2uPSZgiNtthutBN/lwC0Z/MBU1nzAQ4kkzb6JKLpEcjb6rQVcFUcwec4vIBJGkQ3cWIudhtykZkJ0ktkQ0uh4vbuPvddKyKicsb5A2HowZKLaGuFgi3/QqLmHRUFiwnXDHzpOprdwRJ5ImAosNk4aSNbYloEkNkk7X5QcwLFL4BNSgRuquKxg2C1dXwvVe0kFuiYcZnSTsHBsxJ2Wex3hes2t5Qp1C4kBoLHAk9AIvymUkTlBmxIskZdcuQJnEKMrlyxVCLhuuXLIY4tSQkXLGQ8MTw1cuShFaETy6ofUuXLMlk4NFlbLGbyOehG3tZZXxI3yKsUyWg24kAjgwuXKD/Ir4z5M8KhmZuZlXMBSDqlOeXAf/S5cmfJYir/iHt93KTD7iCRtcGDyuXKc+RXyFsHljBha9SXFzXGJO0R27ofiXQ6oALN977b3vsuXJuynQEr4px5TaTNRuSuXK8tokA7Ry5nk6wIcHRb25VfyhpdbqP0K5cuJvgpXAOqkljXTDmyARv03VrLqr24LzA90msGESC1wgm4I3kJVyrHsVP7kWMxq/wBxtMAAGJIF7gk9uOiTDeHKFWt6mWDWugWuXEFcuVFwUkarwv4So1KZJNRrmVS0Fj9Jhu027If4zyk0agDa+IcILgH1JgiYgwCPquXIrkV8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653136"/>
            <a:ext cx="2592288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67" y="2348880"/>
            <a:ext cx="3162049" cy="2131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952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75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dirty="0" smtClean="0"/>
              <a:t>Андаманские о-ва Никобарские о-ва Лаккадивские о-ва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Индия</a:t>
            </a:r>
            <a:endParaRPr lang="ru-RU" dirty="0"/>
          </a:p>
        </p:txBody>
      </p:sp>
      <p:pic>
        <p:nvPicPr>
          <p:cNvPr id="3074" name="Picture 2" descr="http://t2.gstatic.com/images?q=tbn:ANd9GcQrrw_s6QwBtWofxrqi8EBcTFVwOS0fIBh1sip36hHtf4Q1XJ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335446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1.gstatic.com/images?q=tbn:ANd9GcSP36j0F43D0vc62Mf7StaTDpwaaTf791s-LaKavBUzIjScOD3zZ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336470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98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Панама  Либерия  Багамские о-ва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Самый большой торговый флот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76872"/>
            <a:ext cx="3074317" cy="2302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://t1.gstatic.com/images?q=tbn:ANd9GcSL3vWsiXWPnZ8JdMrI-MtJqA0hHX7EvurQE55RiKig3rNdTjI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03743"/>
            <a:ext cx="346083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86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Андорра  Лихтенштейн  Монако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Княжества</a:t>
            </a:r>
            <a:endParaRPr lang="ru-RU" dirty="0"/>
          </a:p>
        </p:txBody>
      </p:sp>
      <p:sp>
        <p:nvSpPr>
          <p:cNvPr id="4" name="AutoShape 2" descr="data:image/jpeg;base64,/9j/4AAQSkZJRgABAQAAAQABAAD/2wCEAAkGBhQSERUUExMVFRUWGBoYGBgYGBocHRgYGBwaFxwaGxkYHCYfGBojHRcYHy8hIycrLSwsGB4xNTAqNSYrLCkBCQoKDgwOGg8PGiwkHCQpLCwsKS8sLCwsKSwsLCwsKSksLCwsKSwqLCksLCkpLCwsKSkpLCksLCwsLCksLCwsLP/AABEIALcBEwMBIgACEQEDEQH/xAAbAAABBQEBAAAAAAAAAAAAAAADAAECBAUGB//EAEIQAAECBAMFBQUGBQMDBQAAAAECEQADITEEEkEFIlFhcQYTMoGRobHB0fAHFCNCUuEVM2KS8RZTcxckgkNyk6Ky/8QAGQEAAwEBAQAAAAAAAAAAAAAAAAECAwQF/8QAJxEAAgIBBAIBBAMBAAAAAAAAAAECESEDEjFRE0EEIjJSYXGBkRT/2gAMAwEAAhEDEQA/AOOCYsYXGGWd004GHn4YIFUKQ13Sqvq49IhKY6gcanp6x1bk0YbWjpNn7VSsB3Cm4a9YuTMQkDQqd6JqXDW6NWOZwCQaO72oxjRmIWADlvQE8edeUcsoJM3U3WS33yiRusbaW+veYOknKE5STWt7tQ8/OM5OMAG/lJrQE8OPWBycXMcZVsDo4q+kS1Y7NKZOyg/mIuC1+h1rD4bEApc3PAEAcozlyygkv3an9mtNQeUWcPtQE5VKzVZwGAEJoLzktKxYQgkJcaZYUvFBdgHFekVZ+BSoumh6U+ukGwMspJzoBcEOlgPR7+ULFFZsJ35Z81OLMHtxvBZU1VnA5e3qekV5mHzgJIuakUp5/vEhLmDxKoODA6coWAyFmzZbZmdqFk2PlXWIYfHFMwmWySAa2r16tSHmSgt2pYuL0NC/rQ8YoCSUlTkgNfgRxDfT8o0hREjo8J20UkgTEhVWOW4Beo0UxA9Y6bA7Tlzg8tQNHaxHUGojy2ZNChmstn1DsbUDA6wXAzlJqgFmFlVuavxcWjsjqNI5ZaUZPB6vCjltm9plpH4wdNswuGLV/V746STikL8KgpuB+njeGpGXBzT03DkLChQo0IFChQoBChQoeABoUKFAAzQoeGMAChQoUMBNDNDwoAGaFDw0AChQoUAHj83aefxhLHgo089IaZs+Ufz1bkU+o1iquYhJdKAU5eJpW0OMQkJUzhzop38m5x5bil9rPU33ygapBTdYIH1QxYViizZv3+ucSmKQuSlQRMYBlE5d5YVXmzMwvEJaJRCsyqkAoAAYhwCFF3SAOHOJu+QquCuqc40PXlzEWsNPAKVJypYW58GJcxZTsVISFCagZqpABq4cirVFH+MOnDrmrQiWpSl0zKW5vwDOwD06wnJBtYOXgFT1OlTOCo5iBupqXKjVnteCq2FRDTJZzglIQt/DUm1GbXhyjZGyV4ecoy1FRCMubIoNmG8UgXYC3O0ZWQ4ZSFAVBJZdAAXBodC5HrEqXRTj2U5feoDMp3YA+Im1PPSEracxIyrcUrx/bT1hsZj+8L5U0rld3fW7jy9kWO0CZhKZkxMsFSQNy1gA6QAA6RxjTD5Jz6C7P20LMDegBc9AINMxywmzBWpGpLt6fCKc/aq5hDITmypAICKMAKMATbrE5eN8AUmhemYh2s70emsKUEsopTbVE5+2S2gAoLuDyLB4pYjHE0KhvDgbcKRpBcwIoZbFRoVJZNG1LEMXilMmhKUAolpIo6cqs1Tc+YFDYQ40TKylKxhZmqDo/wBWEGTjVhQIYC4qWpx5RBeGQpVQpPMAPawBaEjZSCd2eLHLmBS/AXIrGySZnkvzNuFSC5bSldb1paD7M7RLkqJQXcVYOP7efGMJCkp0D2cgUPGsE70CgSNPIfWsJKuAbb5PQtkduRMUlMxGXMQnNYOdSDYHlHVx4rLmHmNRqK26RubG7UT5BAUrOhwGL0SOFKeXCN4anZhPT9o9OhRQ2XtqXiM3dnw3BoereyNCN07MKaFChQhAIUNDtCgChoUPDQ7AUKFCgGKGh4UADQoUKABoUPCgCjwWWpxyFOsP93mKVuvQOeQ4kC0WJWEQwYF+t/JqQaQspSpCFFKV1VWpbR+EeU51welXYlzvwkS1KJAegDVNzzOjwFK3oxAGp4D6AhpdADVwKfQuYilZbeLgltKV53tCQM0pW0UJllkK71gARlYGtXIKj5M3GLOxu1s2UhTyEqb/ANRWYWNHIYm+pjEmqTVVbUZhf/EHG0lABIcJIZr0+MLYmUpNHQYjtxMmJIQlEs/qDlujmMnaG0TOVmUASQHITw9kUkOtNsrnhyo3GGQksANDVwxasChFcCcpPkmtRy2D8R9NBPv8xSQlUxahQBKlKbpeg5CK02Yqwu92sPf7Iu7MwpBdQFKJINnu4bUcot4QkrZawuyi4GTUNldn63Ii7iNnrSgq8SkAlISRch3pwTVuUW9mYpJJQKLrlDBnS9Hr+zQcFW+sBIyo8LbpPIgAMH4A1jLc7NdqSwY8zb5KglzLTlchicswXvagFrgCHyoJAXNCkkGmUAEtxynrGLiZwUoqLn4tb5QHD7QCi1jw0POOlwpYMN18mjjcOCRkVlbXQ+loCiSlwFzWeocEgnS1vbBDJBlhWVi5BatadCICUZsv6gWqx/cUhKXoGixJwMlQ/EWtyN1KWDqBZyV6cGrAJezsrje6kA2swesOMCmpJaupf/EBIWlV1ADiT8YpNMTQReCWstUD60/eNTBYaYkHMhBA4kAgCtaxmTZhKhvVcMzfXGD4fFlKXKlgqJDci+jXEJywCWTaw84pWmZJQQQasoNQvoWL8DHWYDtWlZZachZ9T0o0ecJnqSlTE5v1AkE+lDaNHZszvDXEmWqjlUsMerH3mCMpR4E4qXJ6Mnb0gqCO+RmNg/J/KDDaEvKTmAAvXjSPOp2yETF0mgKSxUpTJCi/5WcG2h1gI2TlOU4hD1IdJsKtmLNWL8zZHhR6mrHSxMMt2IAJcXfmxh8wNRaODO2CJTpVNmYhu7WW3coLAuCRmqKuY6Xsxn+7pC82YE+K5BLj2H2QtBu8sNaKrBrvChoTx12c1Dw0J4aHYUO8NCeGgsKHhQ0J4LAUKFDQWB4jOnhIu37/AOIEcrkksNDpUMacLw88JeoFeYZuL6xSxYOY5iCDTdqwHNLg2jyYqz0ngPMChZm4nVgLNWLX3YkEuNLfC2kUkJJCQ5SzFmekXJcxRIBIcPb0+MUxIX3Emyg3wNbwpeCU9TcXPuAg6Zj0BFtbtCmTTxYcteb84ncx0iJwiilh06dHiExBY15mo9KRblqrYgaE8eMUpsxBBy3s6rAamgaEmNxILkhKSXUFOKdLcRzi3g5qlABTeYUPZGeufRiAwbLW5DUFYfDzSsjMSlyaEUD83tGlWhJ0zd+8MlTlt6hAqoWYGprQx0WGKsgSFAuWJTRnSomhJJLtHNYeWwSkgm1wd0HmapguKx5l5bhQFFO7Xa+tPSISt0i26yY06WoLWk/kJA5sWrGOpTUN41ppzFRJfMa+f17YDMwwUTxaO5OjkYHC7RWixfRuUX0bQSsAKYEW3aDqbxlpw1eBg0rBrejeZaE4pjUmjVzEiigoas3Kg1NoIsMcxBbq5fVxflGZKwykmobofpo0klQYrAVQX9z39sZSVGidlmVslMwneKSQCnmLVAsBGZOwagWCmykg8c1dI1mWAyFU0Q4zXehMVZsrMcwJCrqtWwtx9nSJjL9jaK5wakgqUCr3enlFZDkF0lIBp56RrYaeQ4IzMbC/HhFmbhkTGKncHVTV5tC31yGy+DKw88ChBYhgHq/viaZwzAJD5XvU81EgRYXsxiyaHiXL/OAp2UQCnNchy1+VIalEnbINOWFJGYjNcFhUDiNTS8afZ/tGrClykqlKulNyoUBHA24vGUjABw6nBB40FqU98PiNnhPhpmYVIYDjyMOMqYODayerYDasuchK0qDKsDQvqGNXi28eP/c1JIZajV6EeL0pG3s7thOkoZR71KaOsF/7x8Y3WqjF6TPRXhPHOYXtvJWQClSX4t9HhSCTO18oWSs15DzqY03IzcWjeeE8c2O2aNZaq2qOtYB/rBZtLHtMFhtOreGeOVPaxYulLu+tBwh5fbA1dANaV9dKwbkDgzqXhRzKe2A1lv5t7IUOxbTzlXZeZnUkLqkl2S4BBY1sa8IFO2XOBoAb1DivkHeOrn9oO5SFhC0BQ0Upsyq0YM2bTlFnH9r5CypAmEZwEhQYeKj5m3SCX5NHkucj09sWcFPO8AFAkjnTSjfVYtzez86WCVS1oBe6km3EAkgdY6LH9nJBEzuSrOBuOXCk0OYkgEFiTRxGdL7OqC5STvrUogy8yXuU7z1FiXtTlFKZLhWGY0iTlsSshINaAdeN4soxSgBvBweBu2lOGsae0uy+XMQ4U7KQkggGtL8aUow5xgCWUkjLvE1qd3kYr7sk5izWGMKg6105BvZp5xVnYkKGVJdiHsP/ANQHEoYJIUD+apsWseYga54ASlVqlk1vqeP+ISiNsJOmMC4SC4oGPuEV0Tc1aEPUftEe/CFbubKb9PWLE3DJ7oTZZDgsoCp5bp8/SN48GbZ1fZ/agVOkS1YeWUrShBUXLh/EQSzsW8oqdsFiXi1SkIARu7rUDpFm6+2AdmifveFJOstgQXLkPW1OsXO0uHTM2tLQp8sxcpJ0LEJHkaxyppah1tXA51ScpYvUOKaNcQDOymBf5841O02z5eGxKpSc5SnKAVKc1bUjnGThl0Wo1NvSO2E9ys45x2ui/Ll7ruH8qRUnJI8KmPnWAifmIctWzW8o0dmykrUQrwjgNTxi26IqyjLmqLgB3rb5aRYlYlVQU2r0br84u43DiWrdNGekJElczwDoaOPWJ3JodNB8LMluDmrZjqeb1DwcyzvF3Yu1vKoc+VIFh8OlKSUs9QoKD1pW/wBMYs4ZSVIcMVEFkuU+wu/qI52bIrKnhagogJ/UK14a09kBkFlE51IubAjlQ24RcGHSqgcFJcUd3sBV7uIFNw6SncKvEzG+uoqD9CH7Cg5kL3T+Ug6B/QkADpDoxAcuCN3UFw3EQLAYnKpKVFWQFjrk5p1I4xp4zIlGcKzBTpSRxU4c9Lf5iayUuLKUySpwUhNdaVfRw8OrAzCksxYbyWaulH6WivjpJlrSxDvVLukGgYDQatF7GzVzAhbZVKVkLEMQACXazN7NYpqqFzZkyseWyLGVYypcfpHWlC1YsYkkAl/6STqC9eFYF2kwjTgQRvBx0TRutPbFjsskTVd2stRySTbShN9It1W5EK72sqpT4ctjRwaXtWNBMwObCjtme2sZJxKc2UgkO4F6uzVuI0RNYMmheos0FyjwFJhkWd+sSBrQsIHNxaVS6DMpBCiw/KXBBN6FmieFaYCySdQQ9o1U7VsycKdIe1zC73gfZCxACFEFJBGiiCR6UgmHmBI0JNagU9lIbkqJrIQYdJq3sPzhRJM8t4j6mFGe5mmAiOx0qUf+5S5UUsrvClNbAlSbm99PXW2d2UwgX/JQFMCHVmc1JYGhZnpG12l2ImRhVzJZWVJYgGqX4lKUVa9tI8d+8PMCioDL4SQkt6pSWjzlCWouTu3xj6Oi7T7MQnFLloQZaUAOtOZ2ISre0Z+nsjnMFjkmYElLiu8SEnlYVI4Gzxpy+0k0Eh0KzVJKTcUuiY4sIFtfE96lLoTmK0gAAklR4Zq1oLxuo0qZk5J5PTMHsqSjBJmgL7wpSc5VvOpIe3hoTR9Y5DandmZM3VAknM6nBbMBTlo9o7fCS8uzJaSGyolpbhuijE/XtjhdoVmLy0qagc1U1EPSdomaMDHS5khAXKmS1BSlpyIO8gOQy0kUOrxc2RtJcxhOloMsBgopSVUbR3NYlM2OkrI71CcxKlK8TEmgKSpNa2ELamxJCFEyZk1YCKryhKQsumqSSSHY+cPkSxknOXJDiahCQUkJKfiNAzxXmbNSrwZAGYb4CiahmMZi5R3U50qWTR3/ACpJJOmgGrvEpeJWFFRURl3WBAFPLlwhp0J/wbOwpRTi8MGYpWhJD21YmxNNIvbcUf4xIe/fSLcWRFLYc0nF4d8pdaFZuZLngNSNY6jbfZ0DFffFqLS1ylJCQPyM766fGOaclGeTrinKGDkO36v++XXVGvJMYyMMQhVCXf4x0nbHAd7OVOTMlh8hSkkuoFgGLM41GkUVY2YqWypQSEgBOQByB+YkFySamOrRl9COXVX1MwZiOnKn+Is7OnlAW5Ylr3N7NBBjlKYOQ4qxt1g+GJUtAUnKnMHWUhwB4izDnGjlaMlE7HZfZNExOHWZimmoUSGTu0dgS7wHtBsuRhCRLSvMEpUSS4KSSkili4e3KOu2ZhJYThAheZASsBQFCAKEcHjmvtISApaQQfwpZqE1/EVxq3k0edHVlKdejrcEkcXNxIKwzsWoXcO92sHjW2ZjULCHJSd5AoSSwcOWFKs8c0Je+iwdgaAa6BovbKkVQC9Vl2uxSBSl/KO1rBijRkTzKnuSAEr4cS9OMH2hiUqmrMt2zOngQ+o1JjN2zJMucqWhSikMU5hyFapGsSllCilK5hSK1SzJNSMwLbr89YfP1E8YLEhNXqrLajvR6cYpzJ5JKR4SXAFR1DxOWlZLgulIDlKk60sTS0Ek4RYUJiELUASGCXpxBBvpGia9kO/Rdwkpain8MlqVB1epPECC4PZ8zvHT3jIc1QasaM4q9vWkW5PaFcspaSut3cDW9OUaA7ZnWQQCCQcxr/8AUtGM27waR/Zjdp8GlpZCQlSc26k3BZnfz8zGDImqlsU5wrw1SQBYaXvG3icVLWqaSVMsqUxcVJfL0DgPq0HGTuyZjEBO6Umg0rWrkj9oaltVA1bs55nWSE7yjd2vwjQlhak92QVmXvOkZqHeYs71JixhpEhaTnmLSp3yAbrAhqmwv7IJs7aS5SFysn4a1Zs1UlJDAdaAX+MPdZKSRmbPnKBUwJ0IGoPFuBh9nY4upNQlyRXm9z74ljcUqYtOVRSeJUSSTSr0bzg/+mykJzEKa4QoUNReoYHjZ4vdXIqsKtYLUNOJvEUzSXIt7TFafs5cuaUBmDuy0qsQLgsAHvq0XJuzZiVpQVIUSWcKAS7UAJLV42hqaJcWQ7xrh4UNPASoghIIod/WFD3RFskdJ/rtWI2fPTiAgLZkkZEguP0LOhIs7+Ueey6lwKkaOH8goj3QAysu9RyU2Z2d9EB+FREpigtqkHiQgUtR0MY54xUTolkIpBzAqdv/ACOvNB98aGz8KiYC8sqAWDR2HB8rNbhGOpnvXQnLx4uOsXETvwgyqlanqT+Qs7ZhcPU6ettWqQk6dnpeB7Qp+5TJah3Zl5RLSc2ZSQwPVm8/bHN7VkqVMVlWggkl8zDeJvmBPDSMnZs45WUorZV1VpSlqxJU06Jo/pvGvn0iYw2ic2yz91nBagQldSBlUKvUXA9YbCYRe8lYUh9GYEci1ahnB0ilmomgccuuuX3GDKxpSkk132sk1SnNZTOG5NWG7BMNI7IGflnKm90hJUElrqBKakkZajzjT2ZsORUTZ61aEZUZTzzGbXiGjWwknu8MELpndSEJGXKFEKIWMgqCaZTcm8Dn4ZCNyWpeZLhSgQ5IZgCUvZ/TWObe3g320Uv4ZIkYlGWYtSgp0lORRISQUhSczgDLw6cI3NqY0zsNMQkEqLpCTSpBDvwsdIy8Pt6ZhyUgeJQOZRKjR00cBnYE9bmNDDdkPvWbEqxU6X3pUsCUSnK1CKqZyeAAjOcVhyLjNq0jjtq9le6U6pyLXCTQuS13HVvWJSNnryZQUTVMAEyTmUQ2agapHvEZ2MmZi6pk1bBnWsKPIVNvOJYfaWRWdC8pcBxlBo1jnjqTdGMv2RnzO6SApJSoKXmSsB96oci7etYFhZqCXUrK+iQmlefuvE0550w5QFGpa1LqJy39OMdNsbF4RElKVyZRnOQpbvdzm3qMHApyglPb6JjCzpdhFRk4Mh1biqtfdbQRi9v1EKX/AMSDV/8AcIe/w846HY05SZeBfKQymKbMzaRzf2kTVKmTQ4YSUA+UxTfm+HnHBpu9Q6GqicNnBKH5M1desWNkgZkNV5nLUWpGel3RUfOp1zV9sXNmqdSGo0zj/Tyj0nwcwbaW9PU4beIsSwBaLJ2XJSjMcQoqF2lAMs0NSqoYXaB7VCTPubavxHEwHES94DvfEWZgnzd7Xi+UiHhln+HSECqpqifEQpKaByMoAVU0d3tGvhNjIkzAPxApSSVBUwKKQNWQjreldGjlFzkpq5J0apNGppGrs3ETSoqZRYZR3gA3TdqXiHY1ybs3Epcky6BQZNWbq7mJz8WBkLAJKQ72Bq7G9mjndpYucSkKzDIkgEJIepIrre8UJOPUkqtvakAggHQVynmIKvgG/R0M7bB3d1KspffdQHVycwPM8IniNoqWnM0hKlJb8MihP6QRR28owlbNUfCsLLAZZSnIJGrPxbrF2dsDESsufDqUkAXGYNWhCDQ9CIlqKf7BbmgWHTLQlZmSyVPQ56NV3D1d7v5QVWEWpu7SoJyktmuK6O9q62ilOWj8yUh61dLeRVXpB9nYbEr3ZZmKYbpGY0chgbRT7sVeivMyAb6SQDUPXzcUq0PLIBpRqJFT60YjVo6H/RmIMvMpKUknwqUxNL3y+2MHHbPxMkEqlqvcMoAC1UkiEpqWExvTlFW0BxC1FRCQCq7aV5N7o3dm7KTT7xJmZFBwUqAIBerE1DvrpHNIxEwXSatXLqetv2iyjacwECqQEkZg5cP/AFFncmKcXWCYtLk3Mbtwd4rLKl5XLOFAto4BYFtIUcwvaYJJyg8zT2CFC8I97AKmU/pLAVSav/yKHqIihdAMpJD0Af3K90RnYZWrB21e3UQNclZDJQVrsAjefyCXhF74vhnsvYvYUids6X3klLrCwVZWXRah4jvC3GKXbDsVhJGDmzkJWFoykEzFkOVJSzOdCY1vs2cbNw+YFKvxHBDENNXpFb7QtrSzhpmHd1LZ+AykLubmgpzjyt8lqVeLO1xi4f0eVYbHd2QQkEByQVKbeo9qs1IeZjxRr1NSFA8KFIb23irPwgQlwtzqwoBcXb6EAlpzKCU1NKD9i0eonF5OOvRtq2tKyhpYBp+YGv8A5Acx5wpW0kJSzKu6s5lqoaDLUM3MmMdU3m/1wzRFPVvOno/OK2oR6PO2yJ+HwqsoBCVpskFkqKQwDhqaHQwPFzv+4XQeKreV440bXZEpKjRAUAw/UpSv1cTFnAbeTvqzOQSWJIc8Kq4xitPaa708GptecxfLUPYDiqtBeOxwGJJw2HCcQEfhEGiy5WoK0TpQesedTdvBbLqln162dT6x2OzceJgSASSEpBG/Ush6ZTbX94y1uEVCm2XJHY/BlIzTJyla5ULAe7BpbtXraMDFbLkFK8qVpyLYOtbs5DkHXdFI21Sy3hPhN0r/AE85B4xkypYGemlKMHzdB7o0+MrllmevhYMLZWKSiaSpRSGIOUpJ3hlJAVSzxpYXZsiaN2YoApJBeXpowDg+cc4Qed+fGLHZXFkTctwoKDPrx6x0RhbMpTpHp2yfBgSV51bzuBVgRpQRjdv1fiTrsJaX/wDkUOEdDsGUkS8CWAJMzhwX9Ujn/tMS0xbC8hLljfvFf0/HyjzIV5a/k639lnnaptUl+rn6enui3s+ZVDE/zBqeEUkrqilXDljbhbzizhjb/k6flPrHpM5izticlU9OUNRgHJr5xI9nprZsyiFcEv5UjPxE0FSSCSAzlzTS7+6Os7OdqVYZSvzoUEskqcjK7s9XPOJnNxiqBU27BbLwKkFSlpZ0sDlyihHFg/7xfmzB3a2NctxlcVNb/KM7C7YM6dMO74SWAAbeAqQznR4tqxLy1sfy+lT6QKV8ktK8AlTiCd86/o/Uj+rhTzjLxqglU1OUkZlm5rud77w0aS1qrXjx4p5RUxqpmdeWaEgmgzEM8pSRow3q+28PfQ6vk6/s72s/J3aQxUkMlKXyICiTlRUnnxuYt4vaOcqWpKwe7lrZK1JDLJTl3WDhrxxWCx5CmM9PiJqr8pSkC6f1AnzjocHtmblUFYgD8JICjNoFJW5PhoSCQ9zSOecVe5GkX6LmLwshU3KvDlZC8mZUxZP8xEomqqePM3KNzY6Uy5EnuwuUlSc3dhVATNQC+ZbktToT0ihOxS+/IGMQPxaJ71Vu+kkJYBrZk8N7g8bGzpa1YeSe8EwhBBU5LnvARVSSTRLV4Rzzm6yaqC9Gb2kmPhy5Wap8RdjmmB7tX5RyAPX6HWO07QYZZkKDAlxZv1rP6Bor2+Z5PBYbOha8zCXlozuScvKzR1/HacaRjqxdnNLwWK3syqsAo1azVcMaUo8Rmdm5oRvKSgAC+beCqpLNY3q0dDtGQAlBEzOlbMUg7wIuNSX0LmKcyR30lBC33EpUlZJqkmxZ8oD0FmEWtToWwyE7BUqqJkkp0zFQNKGmU6gwotzVJSSnugptc1xofEIUVb6I2xMLEqADmw+NH9rxWweKaylAvwatriLOIKcpDFTAvzI5M3NozZXZ3EKJyrlgnRKmPGw1rELUtYJjptcmlN7RhFM6yQ4NGPhAep4wpm3guUvecqSyXBDFKkkkB2Bq3QnjDzexWJMk5locbysyhTKSkAVc34CpgR7NFElKlKSrMFAhKhmDqDuk1FhEunk2TaKs+YEu9wwpWutYeSd6hLhKiaEHdSSKl+EOnOSXlXNKig4+h98a68PnP5E5QpKRu2UkpAAzEq5+XGBWvQPJioHEkODEM3M+fAGpfyMXzsw5yJjpS7gNlo4pU0oGfnE07CDJHeJfUsXIJJa4ApGtsmujNWCpQCVVAe4HP4wPMEnK28TrxLcmjSOw1BQAKSDq4BdrDraBr7MTQshglTsXUDehoOp9ISb9ipnXSFSTL7qXIloShQZRAK1EJKlZlkOagU9IljNsy0juUy8gBzOVpUSSaaa8OQ4Rh7LwE3OpCiolZCzfQKOZQSnmwh5a8TKmAAzEAkEKTm8PHKq9OPCMJL6jRXRp/wAY7pRTLSmZLqwKmJ3QVOpY0rSCS9ogiYwCVlJYHUk2CtY6LtJs3DTUGauap1JBplSjOkJGYBIJSCpnqwe9DFKd2FH5sQAS7HdLg2urr7IcZpZQ5acmsnEnBkVZJ6ERHYspUuaFKSUgBRchhYtWOuw3YRLkjEqaoAKQCVPRvLh1irjexM1JTlmoJK2LFWUJq5JCb2i46riRLTbNaT2wTh8FgilC5k1MsqygKy7+ZIzLAbm1+kcxtrtorGElaEhZl92yB/UVUdy/nG1huyOImZ2UhOWmtNeFBqOMBmfZxikKzHItgWYsxvWl4wjGKbb5Lbm1Rxk9Ld3cEh2KQ4ZShbLy9sWu7KCUgpLKJHtAs2kdB/08xcx1GSU5QCCFyypTn8oK42MT9ljACS6kqAKlTGCkly6QBQi1+EbPUVUyFFs4mTOl5TlSk5WzUseNX4Qk7UZQTnozflAvpHWf9NcTQFUpCAGAAYn/AN5A3i1fSJI+zRSCorCL0ImFJBJNKooGBsIz+lhsZx+Ix2QkuEvbLqxcxDH7TUhwk6ObV40Okdcn7MSpQE0pCAD4CSoEu1wHBV8Y0MV9nMhUqWiWtaSAnvHCSFEcGO7Y3eBOHsPGzgp+1iGr1Y+0t9VgKJ81VPFrluW+Vo7DFdgGWiUQsgBhMSndrUOzPwd7x1uxdiTJGRG4ZYSE0knMySS7lbElRNTpCc4pfSilptvJ5hs/Yk6Yc+RRDEM1E8yQ4Gt4u7LxEqVOQlUpMxBIBCioAk/mKk8L8KR6LtXYc/EKXkxM1CCqichASk6eIPr7Iy8T9m65gSO8AKS+fu3U1KDfNOoiN+7kvxpcBMBtHB1VKwuG3VEAklwc4SDXkQXHEWi/iu2XcyjklSmStSQnORupLkilyX9dYOOzmJRLCRiZhyhv5aHIFhZojO7N4wl/vRCWFO6BL66RjhvJtdLBiq+0pa3aTLDTFIIdSsyUszUveOc2t2i77IuWlMlW+T3dHyqoTStGpW8dTjfs/wATMVmVPzliAShqO4FE+Z5xm/8ASnEP/NHRlV6nLy0jWOxPGDGTk8M5M7bm5gSsktV+LaV3bm3GFs/aoKSBllgPb9VLAt7THTn7JZ7/AMwN0V7snB/WHV9k00J3ZoB1dKz7kjSNt0ezPbJnO/xFGs0k6nJf2wo11/ZViX/mI8kL+IhRW5dhtfRw65KgHzm/L5Vhly2NZmnEfKDfwNFiVHz+MG/hkss7lrOpR+Md3ikc/kiUCoD/ANSnX5QVakgD8U+pi8cBLN0g9XPtiYwMv/bT6RS0ZE+VGWooHiUahw5NuNYtYDEy5a3KO9cFISCbkXo9QIupwqP0p/tEEQhIskDoB8oPBKuQ8qvgnJ7RSUkZcMCdWKiQAGIqrxOOHOL6O0sxYdMtIB45gQK6Uq9OkZziJhXKJXxF7Zb+VL0i4cepV0JpbeWeDAgq61iOHnEEOiWBqQZhPWqorgxIGNV8aJn55GlJ2mpFUiotU/EwZe2Jn9ISzZQgNzNXcmj9IygeUSC+UP8A5odC88+y4vak1yc7PTwpHw5WNIgraU0kq75YJpQJt1yloqlcImGvjafRL19TsKnaE7Ll76Y3UP7ot4Lai0sFKUpP6SRWjcIzkkwQPFv42n0T559nRo2yHso9QHtq1DFbG7VKrFY1HWMoE3aJFZOsZr4sL4LfyJ9hU7RnA0nLHQ/tDDHzWYzVkdTADEknpGy0NPoy80+yWc/qV/cfr/EOpRNyo9SfnDBXMeUSzczFLRgvQvLPsdCmY1LWBJI9HiappJdz5RDNDicLGH4odC8kuyQmEEbyvU/OJier9SvU/OI94IYTQT/j0tB44dC3y7DnFKN1q9VfOH+9K/3FeqvnAQqEFgfQh+KHQeSXZaG0Ff7iudTD/fFH859T84rCeOHuiYmj9IMLww6H5Z9h1Y1Wi1eSj84SsWtm7xX95+cVxP8A6RDnEJH5RB4Yfig8s+2S+9rb+Yv+9XziX31bD8RdLb5+cBTNT+mIrWOH16w/Dp/iv8F5Z9ssJxcz/cX/AHq+cKKwbj9esKDw6f4r/A8s+2YGYQ4EQc6Q7xjZrTHETywML5wu9I0h2KmEbl7IkBAUzH5xIqpBYUEaEYGH6w4+v8Q7CguWJQAXibuILCgwEOYGnzhFXCHYUSCvPpDq6wME6loZhFJk0FBiaVQC1m8uEFQp9YdioJS8LOfoXiQbi0PkAuR01/eC0FDPDZxZx7IYy6+6g+cTCGirJoQmc/WJFXKvIGEgAGx+ukTC2s9OvygsKElL8/KJqTwp5RIAXqCOvtgwmDXzvC3BRX7s84ImSef1zOkECqPTprBUKezt9eyDcFAUYTi/k1ffSCJwws58mgjgQyVB9SeZ4+UF2FDpwydXPn9cYmMMjX4xH3wwYaGvUVhNgJeHTpQWhDCpLNDibxty+rRAY0Oz+VH6XhiEMMAb18ol3A6+lPKIHEB6q8qCH70mxHrDAmQBRz6CFA8yj/mFAFHI5Yfub242h4Uch1E0oVyhLlgEP7oUKBgkFMqGy+y8KFE2yqJKl0hihoUKHYqCS5JaJJlDh7YUKFbBIIJI4Q+RI0/zChQJsKG7ulQPf74gpcKFGyIZEsTXS14KgkcG6QoUWyEFUeLekRyh3+EKFCQMmEnj6fVYbNVq2pDwoaETzEwitqih8/SGhQwHk4jMLMWp/loMtXM8/pqwoUOhEhNLPcNDJxCnswpTyu4MNCgoQ68URXL7dOYesFlYwNQdIeFABNGMBPhJ9PnAztFNXCqU41HnDwodAMnFZrgprZ3cWvCVKfU14N8RChQCFMQxavN6tYcomJYAFS96/t1hoUFiImZz98PChQWM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49079"/>
            <a:ext cx="3384377" cy="2252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 descr="http://t3.gstatic.com/images?q=tbn:ANd9GcSwtjyGqIZTCjL0KfWIhodB1UNeiraGFtka1UAhHd2h3lweKx2T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48880"/>
            <a:ext cx="2937712" cy="220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7" descr="data:image/jpeg;base64,/9j/4AAQSkZJRgABAQAAAQABAAD/2wCEAAkGBhQSERUUExQVFBUVFhgXGBgYFxgXGBgXFxQVGBgXGhgZHCYeGxkjGRgXHy8iIycqLCwsFx8yNTAqNSYrLCkBCQoKDgwOGg8PGjAkHiUsLCkvLywpKTAtLDQqKiksLCwtLCwsKSwqLCwsLCwsLDQpLCkwLCwqLCwpKTAwLCkpKf/AABEIAMoA+QMBIgACEQEDEQH/xAAbAAACAwEBAQAAAAAAAAAAAAAABQIDBAEGB//EAEIQAAIBAgQEAwUGAwUHBQAAAAECEQADBBIhMQUiQVETYXEygZGhsQZCUsHR8BQjYhVykpPSFjNDgsLh8VNzg6Ky/8QAGQEBAQEBAQEAAAAAAAAAAAAAAAECAwQF/8QALBEAAgIABQIEBgMBAAAAAAAAAAECEQMSITFBUfAicYGRBGGhscHREzLx4f/aAAwDAQACEQMRAD8AY3EEAjY9OxESPmKrqy24ggzBg6dxPf1/e1cuIBBB0M776VCEK6qyY71yp2mggn99j8akm0nQOXGk6bdPQCB8qjXWWDHauUVJaAKK6BUrloqYYEHzEVQQooooAoqdqyzGFBPpWq7wm4omAfIakfvyoDFRVlywywSpE7SImq6AKKKKAKKKKAK2cB4dbvYkrdQOosswBmJ8S2J0O8E1jrZwXHrYu3brezbwrsfdctQPeYHvrUdzE9hT9pON4bD4prSYO06W8gdibkgn2gIaNJj1r1+M4Vw61bFy4lpLbRDEtBzCR16ivnfDOG4vEYfEOuGF0YpsxuFwGBRy3KCfxT61fxDjHjcEtqTzWb62z3jJcKH4af8ALXpcTyqR7u5w3hyvbtlLQe6AUWXlg2xGtQ4hhOGWGC3hZtsRIDFgYkid+4NeSuWLy8S4d411bpK2ykIEyoSYU9z51Hj/AB7DXeLW3uEeBZGR8ykglc8jLEkZiBt0rOQ1mPZ8N4Xw7EAmylq4FgEqW0J26+VZC3CPE8OcPmmIzNE9s05fnXlvsRis2Hx9i0T41xWa2ADqoVgYOwPMAPWlgxmE/ss2cg/i/E/Ac/t75o2y6R36VcmpM+h9GxvDuG2WVLq2UZhKhiwkbTvEVHhuB4biM3grZuZfagtIHeCZjzrxf2iTw7vDBiVJy2U8VSJOUOZBHWF0I8q28EuW7vGGuYMRYFps5Vcq/wC7g6QIl4+FTLpuXNqPWv8ABwJzWIJjd9/SfOteN4fw2yi3Li2VR/ZYliG0nSCZ0r5zwHG4RMFilvqDdeRaJWTOXQK0cpDEE7VvuY67h+H4JWVFDvcIuXbYueGpYRCsCNiW2mNquQmc9hZwnDb9q6bAtOVtseUtI5TBgmd+tfO/4hvxH4mmXArg/tJ8txbobD3udbYtK/8AJbZB0kb9YmlNRxo1F2etqD4rnVOyknyJbQekA/s1OsNu0fGfSZAYHyDLr7tveO9cYJO76Hecmkq6m6uiuUVg2WX/AGm9T8J0qurL3tH99K18LwAcktsDt3P6frWYf1XkUc2iFVVnoAPMhZ+gJqniGC8RezDY/UVZirOYDXKVYMDEiRO400gnqKqGOy6XMq9nB5D5En2T5H3E7Dpo9E9egp78GFeBN1Zfma34LAC2OhbqfyFTs462xhXRj2DAn4TV9SqBFUA2AE66CNapa7cBPIpA7PqR0gFYmOhI169a0UVU64IUELdQgzEwQdCCD8iD+4NJuJYIWyImCOvfr+VNMJfUEgkS1y5HnDEaf4Y9xqzHYbxEKgwZkeonT51ZxphO0edRZIExJAntrvW58IIAylSdiSZJL5Y8+WTpWW5g3USVIHeNPjVeY6a7beVYBrKqTICwskxygj7i80a7+6g4VZiYm4QNJ0EfrWOeld8Q9zp50BpCLK6CIZz6AsQPgvzoTPZfxEFs/wAkKy3FLAy1tp0I1zD5VSmJYaBjEREmNfKoeIe56de21VOg1Y4ufaHEIBC4aJiAlwRoCdM8Tr0rJ/tDd28HC/5bf6vM/GsM1yrmZnIhkftNfkHw8NI2OR5EbQc2lLuGYl7HiZbdhvEuG4c6s0M28c2g8q5RTOyZETt424uJ/iVSyH8Pw4AcJlmfZDb+c1s/2hvZs/hYXN+LI+b/ABZprBRTOxkRDil27fxNnEN4Yax7KgNlMNm5pad+1M7f2jvKCFt4ZQd8qOs+ejb0voq52MkSngCvhLbW1WzdDPn/AJqEwYA0g+VOLv2mvsIa3hmHYo5HwL0too5thQijbd4/eKkeHhhKlZCPIBUrpzdjXm/7B/r+X/em9FTMy5EQv3Qqlj0E0vwvETml2gOCqxlgcyzIOsTpP0pk6yIpZjEl4UqpcQ/MIOqxpuJ7V2wcmuY4Y+fTKMrbyOnUaaiQYqVdsWQtpV/CYB7zJPz195rlcHV6HoV1qX4iywJJBAkA+RgaVv4Hd9pZ8wPkfypbdvFjJ/T3+tSwd7K6neDsOoOh+tcsNSUUpb/I0elKCZgVUMPzSTP0q40mwnG3YgG3m5iMy6AqFQggBnBlmZfb/wCGfQSeBhzacls79fz6nSOLOOz+Q1u4dWEMqsPMA/Ws1v8AlvkElGEqJmGHtKJ6RBAno0aCsn9tsCJUMWuFMo5TbAZgMzMSGZgAwAAnWJ0Jzj7SLcUBrQIKB4LZhqrMDqmoBXKzaZWPWJrqkqpaeRi9bZ6BNdqyXsXIOQiADNwglRH4R98+mmm52rzz4A4m9Yg3LNpALxQXCA0hZQjLGWTBExvETT3GZywRdF0GZZ5SOhjpl6GB5n2TvDi78Xf376mZvoV8NsSc0HKpIUEmZBGvboSf6idTsrOookAAbAR8KlVnLM7EVSOMsiDqDpSy3wMSczEjpG/vppRWCiocC19vT+7r9avw3CEXfnPmNPhW6igF78EQ7Fh7wfqPzpTi8MUYqdex7g9a9NULtlW9oA+tAeXUToNT5a1qucMuKJyz6ax7q9ABXaA8qyEbgj3VGvVXbQYQwkedKMRwQzyEEeZgj9ahBZRTI8Db8S/P9Ky47CeG0b6Az9fnNAZ6KKKAKKKKAKj4o7j4iusR1YLMCTJAJMDQanUjQVZ/G3O1n/Jt0BGlFhMrFWtlmnePNdZ+J99Nqx3WIvJ5hh7sqt9a6Q5Oc+BhabcHY6Hy7H3H5TViYFzss+hB/Os9PeD4cqkkQWM+7p+dczoKrOAdmiCO8ggD5U2wfCghzE5j00iPPet1FUoUTRRQBNcVQNhGgGnYbD0EmPWu1nxt8qAFjM5yrOw3JJ8gAT7qjdFSsovYgC4zE6W0yj++8MR/hVPifWp8Ow5ALN7TGT6dJG077afOslq1nfIpOVNSx1LMTJeeuYjuNjGo0b13l4VlOa1dhRRRXE2FFFFAFdXcVyupuKzP+rByiiitAKK6BQTWbt6A5RRRWgcZoBJ2AmvNYnEm42Y/DsO1NOOOcqjuTPnAFJahAorsVygCiiigIXMQEBJYjlMgLoRKnfuCBA65vKqP4i7/AOif8a126+dhbD6CGddIkQV8yTOvYAfirVWNZPRnr8ODFZoJt665tFxs1vvzpVHKgbALBo1Gx90fSp0Vs8g34TgVIDnUyYHTTr6zTWknCccFJVjAOoPY/ofyp3VKFFFEUAUV5/GY+9bvi3mSbzE2kLIWyolyeUxCsRbYkFiJaNYFXLcxsHltT0BI00txsddc5O0TAmNYmmrQHVLyhuXCw/4ZAUSQCdGbUf05RPmekznuXMVLBRAyjKzeFOYZSZCmNRnWNRIUg6mDB8UW2gVw2bVnPKBmzAHdhAJZQoMFgViajajJN99qzpDDlNNRVjLC4fIsbddyQPIT0q6sHDeM274Bt5oIJBIicpAPXQgkb9631rNm1MyhLDeWSphRRRQyFFdy1wiKmZPkBXU3HrS+9xdZyWv51z8KHRfN3EhB669gaEw18jmvhSdwltYHoXzHvr8qTi3F0by1vob6zcQ4gli2blwkKIGmpJYgAAdySBS23azTnvX1IbkfMPxDVlChY2HMNMxECCar4pwS9iLTL4lu4Sv8tvYVW/EUAOZtxObQEwBUncU+17ukawv4pS8UtPLX03+v12Glzi9tZzkqVHMpBJX2dOWQSMyzlJjMJ3rrcUtAAlxDEgHUiVIBkgaQSBrG4pJwmz4Yt2sYgN5gV8WZS6Yg9dHK5RqJbKDuBDY8CszOTrPtNBJZWMiYMlF0OkCqklojDi1V8luF4nbuRkcNM9wdJnQjTUEVqrLh+HIjZlBkJkEkmFzFok66k9SdhEVqqmSnE4RbgAadNoMUvx/2fV7bqhKllKgkyBIgmAJOhNNqKA8TivszcSIAgFjIzELNwMrLA0ZVGWNN+0zQcHdgRchgB95iCRnzEjzJQx0ywK97UPBX8K/AUB4ZuHXggi408gzFnjlDT5STlJEawdqx8RtXkgi6eYtoC0glJAHcSCBtEiNTp9CxtoNbYHtOvQjY14TDu168cwhUPL5gMf8AqAk/0gVxxZUsq3Z7/gcJOTxZ1lhq756KudSrgSsjujW7hIVS15tnaYKrOuhnXrE7RTqgPOuZmn7zCGPqOlFbjFRVI8mNjTxpuc3q+68lwWypGsg+QEevT091F21AB11nQiD019DPyqqr/CLIG00Mbiekae+PhXN+BrXSzmU054PhWXMWETGh306/OrcJg1QDKJbqxH0/fxrQwiDJ317fCjxlVrVdeO+7Oiw3s9+hbUkI61BWnau10kliRrh9DGzM97h1p7qXnRWu2wQrkcyhtDB+PxrSRUWMCTUBbka7n5dorEm4uoLjb7d/o0oqrZZSa/gBbuB8xAJgtltyDK5MxKSQuUASdBvILU3ttI89j61TjbwCxlzl+UL+LTWT0WNz9dq1pNKXr33p9DcJywm0vIWWimFJBNxlUAu5CcviSFLZQGYnwgNAYAX3bjxm0DBYjTqrCOc24MjQ5lYQexO1L+G/Z27N3+KuJeDALbhYa3byMpBb7x5jBMxJP3jTM8As5p8ME6HWSNDO0wROuv3td9az/Lhx2em/JmcpTlctyleP2CJFydJgK0gZc8lYkDLLagaA9qYx3rM/CbW3hrA8tBpH008xWljWs2aspzMHGMddyNbw2uIKEppKr0DOTyxIgTuekTS7A2vHCnGXLVxwApRZW3njmJBMO5iYiFEQNQTt4friMQx3BtoB2UWw3wLO3wrrcAtEAcwGbPAYAF8+bMRHtEgSRB031M4WH/HK4R/a/wCfWzrJuLpPhd/jyNaPbQQCigdAVAGhO3TQE+gPapfxKQGzLBIAOYQSYgAzEmR8aXL9mrIMgMNI9rSCrqenUOwP5V0/Zy1zavzHUZhGqG2dI6oSJ310IruchnctKwhhOkT1Hp1HurLftMrF1M9WE6mOkR2iCIO8zWsmiok47PTpwRqxfxWyMRhnC7lSV7h11U6dZG4+dX8Oxou2kuAzmUE+RjUHzBkVW9pkfMpGUnmBbKqzGZvM6D579FVy6LV0myQFuMuaBmQElRJBuKAXzQkblT01WPwLvvQ9OBF4yeHzuvz76e1HoqKQ4Lit5rrq2TKrWxooJGeOV4clGgndfumYJAp9UjJS2M42DLBdSCiilfG+Km0AiCbjgx2AmCx7D971putWYhBzeVGy9xBFMFtewk/Ss97jlpVLEtp0Ckk+kV5sYUn2rjn0hR8hMe+otgyDysVU+0JYn/lJOhOxrDlLhHaOHhXUp+yde7V308LO4/jjYlsiiF/AZEx1c9v6epPTqBbg2W3oIBkjTsBBjYdats4dUnKInffX41ZWYwe8nqdsb4rDtRwoeFdd75ej7XpVdnEh9ZYnds33SSQEnyA667biKsqq7hAxBh8+gUpGaSQNZGqxJj/wVn8e3e9/lJSWJk/sML4RfE28J1XDvT1Sd/QcVu4VbzNEbc09iJj/ALefvrDTLAY9bds6EsTt7hGvx+NblHMqZ4E6djlVjSuzXn8RxV20nKOw0+e9ZbdwqZUkHy0rS00Qbs9PbO/eT9dPlWfid+4tpzZUPdykopMBmGwJ6D31ZZkqraSVE9NwDQy5ukGNd9PLz1rySnLDjkitePmv3/ux6IxjN5nt9v8An+CGxgMUyB+S1ecMbgzMQrs+ZQNCCF2PSJGtPMHauKXLtOZiVEzlBJ5RoNAIHuq+1IGsfGrHaa64blo2t9znPelwKuM8btYXw2uNl8W4tpdCZZtpgaR3qscUC3Fd1PMDl1WLaj2iwn2iwgxMBQO9NWQHcAwZ1E69/WsWCwCM90MilSygkgTmymQB2ysD6u9Sbhh3m239mtl87Xt1YttL2+5Vi/tTatqr6uCrsAsTKgEKQSIZiYE9au/tu1LDMSUzZoVjASJJgbcwHmTFahw9Iy5VgBgBGwYyw98Se9VNwqyCf5aazPKNcwhvcR08q1F4d1FfQwU3uOWkJDtkKiSGBESjNHrCnT0HUVow2MW5mymcjFW8iAD9CKinDLcki2skQdNSMpWP8JI9CaW8a4vbwVm49u34jAybdoAtJIBZgNgNN+wHp1tLQhoCxjdBGaxLf1FbihfeAT8R2pnSXhz+JfFxmIm3lthka2HDFGJWRB1ygCWJmdopsMSmnOmpAHMupMxGuswY9DWf5YN6NcHbFi41F7pa+709F7bFlFVLjbcgeJbJaIGcayFIiN5DKdPxDuKuJFM9ukmcTlFFFbBG5bBEHb9NQfWdaw4OwslXVSR1yLECBv1J31g69aYUvxvJcW4SoB5SdRp5kHXSYkHWPWtJXoZbrUTcYtHDi6ykjQFTvllxBE7AHkIGhDrI3JeYTiyON4caMkjMrTlIP/NoO+nerCga6wIBHhAEHUcztI94X6VDFcGsuxdralypXN1GkA7xI777V5JwnGTeG9+H5WfSh8Rg4mGoYydq/EqvhJPbp1/N4/tLx5cNYdycjRykweqgmNZjMDFJP7Tt3btx1fMCVCkgqCgVQMuYDTOW2601T7JobiPcdrxVSGFzmD9pBmFHbXp7/M8VNs3WQhxN11BUjUNdYEgZYjN07QelahGV5pd+wx54WHBYeC7taumudteNE15vyTY3VgnMIBgmRAPYnoa6GB2IMaHyPY15/EXRlZWDKobKNgzLL7AiOWBuMxOk6idXDriK4AUy+ZpzDTVyQQI1mZUyVzDvXY+cN6KKKACJqXgWfwXP856jRQBRRRQBRRRQDrhGNkBDuNvMfqPpTKvLWrhUgjcaim2P4oym0UUsrHNcIUtltSqkyNiC+aT0tsPSlGdFIT9p/Ym3kLFNHcA5WW2WYQDMG4BrHnFct/ackqPDUZjtnM72AUAya3F8Y5hpHhtrvAD+smCPPd/9waf/ABpB9/f+kdqW4L7TFzaGQfzSBKsSACitIJUZspbK0DQqZjSml6ywfOkExlZSYzAGRB6MCTvpqdt6la36fb9FvSjTXSaxjitqOZ1tmQCrkIwJ2EE/SQek1XxTEHltI0XLhjTUqmud46QNAT1I3qqNsJW6I4jGs7NasyCIV7umVJ1IH4rgEaRAkTtFdw3AbCADw1YjXM6qzEzMkkVtw2EW2gRQFVQAAP3v51Os3GR1WJKGkG1+TFieD27j53GYiImIEMrdpIlRoSRvESapX7O2gABnAzKxGbdkjKTI3gKJ3hQKZ0VaTOIvwvAbVuMikRHU/da2w+dtPhG1MKKKoCiiigCq79/IpbKWPQASSenpr12FWUUpPR7Arw1oiSxlmMsRtpoAP6QNO53O9WkiuUVhwV2CrEXSqyN5AHqSAPrXm7rSxPck/E034xiGUACAGB9dNx6a0lrRDs1yiigCiiigCiiigCiipJbJ2BPoJoDtu5HY+oB6z19K6+wOk6jTTaO3rVv9nXPwNV9jhLsNRlg9exGug9BWJRSakUz4XBNcOg06noP1rZiuENmQpH8oKVJYiWN1Xc6DQZVjzzkerWxZCqFGwH7NTroDz2I4ZiLlgJcIY55I5cxSW0LMWU7jlIO0yakvD8VDBrmpVVDA7KApIDGW1KhTIEzJJin9J+NfaIWLlq0EZ7l7Nl0OQBBJLkbD9kga0KlboxcRu4q1Z1dUi5CZd3BNzLbyg9B4cbaBpBgT44/ariD8U8HktZiLGiMba65yYbXPE6E+Ve/4dYVmW9dcMwUlZOXKDoSAYCr00HXVm0IZpftnlUoeYyAVPMCHOneSG9TNcpOXC7+v6Oksq0jr8++PPUQ8V+wtvEoq37txwrZ5hVJaIkmCTp0mBVWEtrZv3AtwJDAsrXFzXP8AfMbhZUmdASp1IWPZCz6EcQRp5xymOwkTIHQxlbadj2rLcwlhpZsrT1ZyYlW0GZuXldjAj2p7ViOE2vE/rp37EliOW9eyX2Fn8bd5M+JQ8hDNzKWJLDMq5IkRyxvkbfWK72OvBCPGttAV8wZlIXwupyEQXa2dtATJE04u8LtOI/CFHK5BEEldjvDNB3AcwRNQb7O2TMqxBBBGd4ghF/F2QD4zM12jFRVJUczNgnuG5Bvo5m4QAdtQAcoAzAEEZcwgnc9HdYhwazmDZACpzAgka5s0nXU5tde1ba0AooooAooooAoqhsfbH31+M/Sqm4tbH3p9AfzFAbKKjbuBhIMg9aqxmLFtZ67Adz+lAYuO7J6t/wBNJ60C81wsCSSRI9Rrp20zfGoeB3Kj1M/SahCqip3LcR1B1B71CgCiiigCiiigCvRYBbarCMD1J6nzPb06V52igPWRQDXlrdwqQQYI2r0WCv50DRqfqDGlHXJTSyaSNqjVjtsO37NQJFcMGc3G5Ly8uLvnyKyLNAk6AUs4QGc3LzAjxYFuYkWlBy6dJktr320rPxm82fLmbI0BhoOUlRAGRswaXDH7oUHybHgcbd8cqbjssplAXkA0zrmyc0ToVYgZTqd63/MlpR7ofCTeE5Jra+b7/Xuyt/Zu2CpzOcpkLyBfbzaKFAAnoIGgqdjgCIyEM/8ALMqJWJyBNeWdh8z00pnRXU8AtucDVgAWfKpOUcmgLq5UHLMZlXWZgRO8xt/Z20CDqYIicpiLgu/h15p1OsGO0NKKAw8P4QtkkqWMqi8xBgICFiAO5rdRRQBRRRQBRRRQBWfiDRaf0j46fnWisvFB/Kbpt9RpQHnaKKKhC/C4xrZ5TvuDsajfxDOZYyfp6VVRQBRRRQE0ukbbdtx8DpUsy9mHoQR8xPzqqigLYXu3+Ef6qIUdS3lEfE6/vrVVFAW+IDoQB2KjUf6h6mfOjwR+Nfg/+mqqKAKnaSSBMVCp2buUz6j3EQfkazO8ry7gsu2wdU2A6nXTr/47U64K38sR0zD0kn9aQsMp9Pz/AO1NeBW5JfQAaQNJJ7+Wu36a8JWsN8qvUvI2ZY061GutvQRALHQKJM6V1U1CKcn2yiziHF/CLHlKqrGCwQllTMFDMYkyojzmo/ZpnbDrcuWzae6z3GQ6kZnMf/UL7orDjLRKo4cI9274YYDNC3RFwDXyMEbE9ZqBw9rDsUa5cIQjlychm2pKZQSG5eYiN2MDpW8WUlJRiu16CKeXN1PRtcAIBIBOwJgnUDT3so9WHeuowIBGoOoI1BHcEdK87xG3ZbwrLBntqEgoxHMM4AAUgy3gXFMHe7J20puX7BDG5ccLy5eQ65LHMQI9vMwYgfeCx1Awpy5j9v2D1MUV5/h3CrbsWW7cY2rjAnY58ltCPKFUAbGvQV0TsgUUsxHF8twrlEAwT184pkGETOkTPl3qgrv4pU9ox5dT7qot8Vtkb5fUfpNJMRfLsWPX5DoKqqA9D/atv8Xyb9KjiOKooBBzE9Afr2pBRQg4bjonRDHWTBrHj+IG5AiAOkzr3NY6KAKKKKAKKKKAKK7XKAKKKKAKKKKAKKKKAse1AmQdY0M1Bd6kt0gQDpvHT4VbYcZgfZbWCNpgxp0M1xcpRi29e+9rKV4j2268x+tMOCMwYrBgrm+cA/UUrrXhr0EFdHXuRDDt+z18q1eRLoD0c96ox9ksIVoIM+vkSOnx9DWYcZAmVJjqpDD5wRWPG8eUqyW83iMCBOgWQRnYiYA37mNKmFG5KSrTvpp5Fq9CeDw/iXoJBSxlC5djeKnOSepWdB0za67b24VaLFjbTM25ygkzB1n+6PSOlHDrSJbVUIIUAad+pPmTJ171pz66VqeaUrXQ1JrZbIi+CRpzKrTvIBnQrud+UkehIqlODWgSRbt6wTyg7JkA20GXSOxPeryamNtDrXGaxI65vpp6mSvwQuwAnUxG/urtSyHsfhWPipi009YHxIrtBpKrsgl4g03Xgzr+QqKYtgpUHlPT13jtVNFbIFFTt2pkyABuT57DTrViYWY5l1MD2tdvLzG9AUUVZ4By5ukx5+vpUxhDJGmjBfeSf0NAUUVeuFMAyBIJ9AADJ+NV3beU7zoD16ietAQooooDtVYa7mRW2zKD8QDVorDg8AvhpIYHKsjO41gTpm0qkO4nCFrttxHLuSRtrIAy77agiq7uGvFnyuACylf6QCsgiNZE/s1p/gV/q/zLn+qj+BX+r/Muf6qtko7g7bKgDnMwmT31MfKKk92GVfxBj/hy/rUP4FP6v8y5/qqAwoW4pAb2XmWZvwRuTHWmhdTcCDvp5jb3j9PhUGWDBrlWEyvoY9xBj4QfjXL+r+RorooorZAroNcooCwlT3HpBH5R865C9z8B+tQorGWtmCVzE+ErXFOqqTEb6ajWRt66TXTgvCLBzmdiXJXKFM7RE6REdqy44fyn/uN/+TVtppVZ15R9BUeG7Ur6p9eK1VaLU6J+FljkdB8daiKKK2lRzNlri1xeob1E/Peq7+Pd9207DQVnoqg6TXKKKAKKKKAtt3BBBmCQdN5Ejr61JcRBWB7M/Ekwfp8KoooDSuLG2UZYAHfRgdT56/GupjT96W5idT3UgDy3NZaKA0fxZ0PUAwfMnePTSPKq793MxPp8gB+VV0UAUUUUAUVoT/dN/eH5VnrEZZr+TooUUUVsgUUUUAVZb2I9/wAAT9Jqup2TzD1H1rM/6sEKK629crQ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2776"/>
            <a:ext cx="2875781" cy="233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07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dirty="0" smtClean="0"/>
              <a:t>Карское   Лаптевых         Восточно-Сибирское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Моря России в Северном Ледовитом океане</a:t>
            </a:r>
            <a:endParaRPr lang="ru-RU" dirty="0"/>
          </a:p>
        </p:txBody>
      </p:sp>
      <p:sp>
        <p:nvSpPr>
          <p:cNvPr id="4" name="AutoShape 2" descr="data:image/jpeg;base64,/9j/4AAQSkZJRgABAQAAAQABAAD/2wCEAAkGBhQSERUUExMVFRUWGCEaGBgYFxgfGhwdGxwaGBsfHRoeHiogHxsjGhgaHy8gJCcpLCwtGSEzNTAqNSYrLSkBCQoKDgwOGg8PGiwlHyQsLCwsLCwsLCwsLCwsLCwsLCwsLCwsLCwsLCwsLCwsLCwsLCwsLCwsLCwsKSwsLCwpLP/AABEIAMIBAwMBIgACEQEDEQH/xAAbAAACAgMBAAAAAAAAAAAAAAAEBQMGAAECB//EAEIQAAIBAgQEBAMGBAQEBgMAAAECEQMhAAQSMQUiQVEGE2FxMoGRFEKhsdHwI1LB4QczYoJykqLxFRYXJEPSNHOy/8QAGQEAAwEBAQAAAAAAAAAAAAAAAQIDAAQF/8QAKxEAAgIBBAEEAgIBBQAAAAAAAAECESEDEjFBEwQiUXEyYYGR8AVCUqGx/9oADAMBAAIRAxEAPwC3cQ47laiqlTTVVjsEbUp6SDdGGxaxBIsJxVqHAQxepl8yTpJhBp88BXUsQAxDKLtaJOwviw1KVDMqlR20VBLAoabBwkbm9PVEdVaBcQMErRyWYWkKbopFQVECgSSpBaPQiAY2m8EW6LOSrJ6+VoVH0shkGAREkTYi8xzC8WnpBxxlfD9OiZL1Kg3CCSASbsFQRqgwSABA6dN1ko0iKc09fwqait8E6nRX/wCAGAGMQJvvNTrrSooXkiqS4qMqlEkeYNZEAKJsfQDfGsNImPh5H0K6Iwkk60/iXkgapBGkkDra1sU3N+BXJcUqrPTQn+FKhgSJIknSTffr2kYt9XixoZYVnTzFIJJpEGBMLE7ja97nbFY4/wAQqU6ISjUagFUOx8xi4Z4JDuRd9RiZEgAdYxlJpgnGLWSvcCr1aFUKmtKqvIBBmQCIZNiCCQRM9psMev8ADeLCsDpG29+4mRba49dwYx5Hn80DULZpNQqQEq0QqggGNQEkap1al3mLrhs2fbJinWRhU8wTJBlipiVJuoJYyN5JG2DJWLCW09SFRSYIn5W+uNGiP3+/3fFd4Tx810UqU81QCyhu4lSu9iLwYIuDtiPO+IqlNL6SxIlTaF/5hB2+vywiiyz1EWFqugHlnryd/wCv4YD81asp5bqR1KlTHoevzwDk/FNJ1JpBnIMfxHVP+pt+thJ9sNafE6bPoBBcAGPedjsdumDTiC1LsWjKshj4gOpBB9ZJETboccZgaQCwszAWG0x0+eIuIZ+p5oQ0wVI5SsABhMy0b7G4A9DgEcTYaqdVi0XBWNQjpveZJ2m0X3xeLk8nPPasBoMzjRXHOQXVTV1IZTYMDI7X6g7WMYYVKALaQbjcfvvv8sV8iRHxN5F5XHJXBBGOCuKpknEHIxwcEFcclcMmLQMy4jZcFFMdUckznlH6YO5LkCi3hADLjgrgqpRgwdxiMphkxXEGKY4KYNbKNEx+uINGCpIDg0DGnjgphll+GvU+FZwRk+CkvpcRF2g7ehImD6b3G0zhZa0Y8saOjKXCEZTGloFiABJJj62H44uGX4EjSWVFXpAmI3lm3xX+McbpLTnL1EUyFHnakRlPKXRQBrufiAIFzfpF+qXSLL0r5bOKnAdKamYREmNlAEkmen0wszP2daLVDXVlDaJUgKTp1QGLAkxa0ehMYn4f44oOnk1yadRlam1VSGQ2iUVJVmJJgKDMbmcRZfw9lMojzSNVnlddWNelgfhpqTpJi2ry2Pe0Yg9ebLLRhyhJluIVdPI+URJMKamXBAk9CoP1H13OYLbjvlkotKgqqYAbKqDA7hyWBO8Ek3xmJbx9geppFkSlRSlSDDVVZIFQgMSFmoGclhYRIk7dXGW4yaHPWyxSmzBVaDr2bUxUKWM2GkdD1AJNlpcB0M0VGKs+vSVURtI2AMxuQTc3vOOs/ljpIEoWtrGk32Fjv+7jpO7L7WhL5NByK9Cr8IEqD3aQxnnDQWEE3U7RbC7jPDa9BhmMucw67eSlQKFAFgAAZW/wgGOk7ixJkUpAgKApbUxj4r7n19+2B83lqlSfJzDUjMnlDrtAkMwIW3wrAkzG87szWBO+YrgU1opVBJLmpUBAsLhtQudwAYHWwOF3idxmEV6lKs7KginoKF2KkGFEsqrpBJsDIAFgTa87WTJ0TVrPqeApqGmxkwATpFlmCYkLPXHnPGvF7ZqESnWZTJdA7BmiWUhV1BdIG4B2MzAOClbwLLCoSZPNsIWGNNWBKtJAJO3oxiJEf0xYOKZdKGaWnSYbaKmkuwDMCrk091E35SQIjG+H0s6tGmEWqlKraRTHmqgaVGsEOw0m0gAzAHTDPxdmqtXLBvJQrTIUu93aVF+X4ejWa82tIw7eSajgiyDpkHWprWrSdYY0nB54DKSsxuDDQDzXGHOV8VZet5enVqZoMiY+6STPwgAEiCLgnYkUPhFZNRWpTsy8pBAZSCWDeYegUmZEEAEi0hmufbUuoLSYAgVKekFQYjXBIZbRuJB3NsajJst3EPDgeDTUzFiznR72m3UASDa2IeHeG80zxVQOhNyzmRbdTHfta0HAPB/FlXLswqFatMNtK6mElWZBIOmRIGmD/pJk+gUOJB1kMCOm1p2B37/iMByksMeMYSyQZteQB1DCTshMdRcGFI21dz0xWM1wxAP4RJ9daMViQbjp3EQPxEviHIVpNQOzAsNNNBUBPqCNWmxM2uLSJxWczWelyoDSr1BDEnUQsmVJMxPxE+oEDoYJ9MGo/lDTL5w5dfNoGdQ5qZgg9zymw2tJidoxaOHcQWtQLoAGmHUzYkGZC9Oot03B2o+TpmqjKCl7M5CqogBv5eWATcb9uuIKHGK1Cs/NLaoYgrLQerDc2sZ36m+Hcd32TjLbno9CFPUlO0dGMekzPX9+2Mq5EgSObtpuTbthLwXzKBNZir0q3ObhRBGrUADCsCYIjm33tjaeMyzFPKGmLiGkD+fe622F7H3wE5dDNQr3B5XEYg7EdtxgjL8XVlCmEqHllrzuIBJEEdo7byJ5oUcsraXqid9NxB9/l6YotX5J+JdMzL5NnPKJj97/AIYKRRTDBmWeoUn2Ex/bDGnWVoIaQdo/T09dvTGw1Omfhg/v9DiEtRy5OiOko8CE5OoyzpnobRB63Pb6fLHdXhhQAtEmwG8wCd/pg7ivHKdEBnO45REnpMdNzvIxxS49SqcyDURYFiBAIkmCbAXki9uuG8k6/Qr04X+yHKZIQraW1DuCSL9B0/v6YlTStSAAXF/hkr7kbX+Y7Y5zue1qImoJkKLLsBDtIE7nSZMxbaY/tT2JCU0H3iVVCBcgDdrdBA3vibm2UUUiXPaHOkOQFEkU1a89yOnsff0g4lxPK5KmZMmOWkSJJ6QscoP8xF9++AuK+NlosqIQ5ZPMDtMaSCQEVQWYnSYFrQSY2or+NB9o8xVZFqVAagaoSCBpFxGm41AjS0Awpi2FSbDKSQN4l8cZnMBl1MlMmDTVlIB7SoEgzaSZjexxz4kqL9myRhCzUiWULpkaiEJ0G/Nr2i/QSQZKeQp+bW8tpy2oFGJBaAxiNawG3vFpi98WPKcAyjU3ei5d15qZL81MTIC6mF7CNUC5GoycUtIlTb5E/AeGzSR2olHQlWYypaVDUzr1KVcEG2pZUg82GdLx7l8ujDyf4qmElYOqdLBgQArLsdJM4CzfAa2ZBqVK60KfNpSkC7VdGpjDM8MwuPiIHodwK75DL0JpDXXAuK663C6SdSwQqnXHNc3gYX7CL63AeJZtjmEo1StQyCsBT0sCZi2NYlyv+JdJURfslPlULu/3QBPK6iTE2AxvA2sO49k4Vw7ygUpudCmyM2qLQQGPOLgm8/EY9DRReO/ft+JJwJ5BJB+0OT/t26gQPb8PTHapb/Nrdr6h/QYUtg6zMhVXQxkhZuY9WJOqLRN8dUqIW4CgneMR6SSINYibkuwj1gxPsBiY5b/U5/3vOMYEzFaKiKKLGdRNSBCmAL7GWAi3pv0GyWTVG1aAHcnmWkRAiQpIJAIg3kDYe7F6QG/mbTOup9IBn8MbWgu8t83f/wC2DYKs1SoMxOrYbXNrDf1mdsJ3anTd6tau5pIRpapoUBuYQGEapmOYTB3N8NauSUxK6vTW/taTgelwHK3Ay9LmMsPLTmMzJtzXvJm4wLNRXFyHD+IzpKUXVio0Mo16Yk6QBKwQQYB7HfFX4lwWhRL+TmV5bFXR0ebkadyxgwYAFwcemL4fywPLlqA6/wCUnT2U/wBMTDhNEW8mkO4FNYnofh3wdwrhZ5TxkUKtJayIUcwKmkLo8yDAKdCSCdQttYmQJOC8cTLUrFzWYgsdVPSoAsBc6uUjcdSBcW9YGSpH7ie+lZO3p6Y5HDk20IY/0iZHWfnht+KYvizdlaTxeBQFSm1N+WwsCXtysuqV37nb702px46alRnckORyhCTJvptIMBu3X6Y9XCJtCbxYA3j2iff+uMRV7Dfqq7/T998aMkugy02+yo+EOFVqVM8oYVDLFmBKgSCNNwWPrsd+2EninghpOKgazWKtEg3va0EgmLG9h29N8sAbT2sv5ADHFXLr95Qfkvt9MbyO7M9JbaKD4V4/BWgzFeYlGF7m2nTPWW2g/wBDuLvqbyczTZFI5KgYGIiSGLFmiQSpE22vi4nKIBOgd7LJ+QGNNlEP3L+sj++M55tGWm0qsoFXM1lRqToK6JZTfVI6z8Q5YO0QZG4JLoUKTEVdTK1ip8xFNhEGFBkQRPXvETcWyaR8IB7we+OXydMCSgHyP5Xwy1BPExdSz5FlamzbyxWY91+XTHFeu2oNopkwSCSxJawA1X5fSOgECbNBkKZvoH0/ZxHX4RSI5kU+4B/p64W0Ptl8iDjFFcwwYkAgQQag9yRf3se4ta/HF6YpImiVUuLbu8AWswYkWgDTAAIHdyeA5dv/AIl9jTA/ApjKHBaKsCqimwNtMA29QJ/HrjWDa+yvcNzpIJcaZJFOmIBYqdRUknSrfeKkdb6rwBn/ABUnmUwaFQSw1mrqWYKgqWkMQBe9uYcuLU3hTL6tWgSLyImREGws1t9/XHFTw7RZ1YgllgqxIMWjr6d+w7DADTSFWTBo5hqoQ1KelaSuAgRaaqpBLOBYEbrq2ItAwrpeDMnL1y4dVYRSQyFmJXmPN7zBg27XU5EgECoyz2C+1oW39vQYXr4XphmdXOppkmCIb4hHwwTNiMZWZnn/ABXNFKnlKj0lW4RxDwI0jYmduosMLk4w61NTVikXVV0s17AAFxa0Sdj7mPRs34LpVdKtss6YRVgG5+EgwTe/XCup/hXloIL1BPae87SZwyok4uxf/wCpuXFEU9FUObs06nLbSYYSZF+YC9hBgLqX+GwqVROZ1iuhcsiRpVSBYE9SVG/QjDr/ANJcqDy1Kykevt6YccCyJpvVZHsp8tRoktolid5nUxG/3MHCQc3kp6/4WhbKgcdGLMCR0kKpE9LHpjMelUKraRDKvoabCPkDGNYGRqQx80A7G3ZZ3EyCJ5Yt8sSggnf8fzGNFrz09hjrzPf5YmWN6vc4hq5YNMzB3AYx9P7Ymaq3afp+uMVz7fgfl+mAYDy2UdDOoR/LpIn/AKiMTurHcCRtvHS2kPf3nEur0n1v/XGKff1ufywTHOXpgievWQw/A++JDS7H33M/jA+mNGsO30/d8aNa3bACdlf3OIvsaatV5mfiP6/hjbVI6/THIaTvggZPp9SPY/3tiBMqFHKSLzvMm28ydrRbETju4Hbb9DjTTAhrTv8Avb6fPGNYUEH7EY25+WBwSN2/L88cVMxHUH2YH6npt0jGo1hJA+vXr2xwKaKbKB6gD+mB3drfEPmTjlfW/wBe/qDjUDcTrnRqUaXuJlgYHoQbz/fAWa4jXFRRToI9OOZjV0t6wpkfj9MTqR/Lt++hjGFhIiwidx9DJBmMY1hDVh629v1xs1x3I+mIfJ26Ceswf33xxrUAQyX66gBHoNydsY1smbMJI6kW2/I43547nAdOopJGsmDeNUbzuAPz2wYpIvCkekn32WfrjGTMNQAbkAbz+/TEL5hZ06pJmRcj5nafTAmcya1CblBAlZ33ggEi8dPzx2/JIDHaQDpEDoIMW+ptgitsL3X4iPXVP9PXEAzgKyGB9R+98APXYzD3HWYG3W4x02ZOkMW9unvtf64NC7w01jv369P0xsS1/wBdvTb88AM2pdgeog7x3MHCTM8TcRYoBPUHVEkcoMTC9/oRGDQHMshqjoZ/H8v39McVawiLn3C++xNsVnL8QqCmGLQSTCy1xa9wfztb2xIMsjgBHvvIIMnZgYTSYmN+omJjBE32OM3nwiszTCgtYoNr++2BOEakoqrAatOtuZbliWbrJud8VvidaoqaHqK6OQpGpPhB1tccw5BEbX6zgrO1abrKmn1BJY7bMCWADWm89IM9CK5FiXNuQCEb/kJ/GDOMxT6OTrAR5qW//T39KgH4DG8GxN7PU0qW5gR7T+mODVXVEx1kg/pGAnri0lt++3pHzx21WmsRpPTfb3/viNHZuDWrLHKxPsMRa+0YDTMCfg1diDY/1OO9djNM+0ifbcR88Y24O0Wi379icbYEDp+/lhYc9BINOI6ST+Vu3X++6bM5hQRBvBIHzgx23n2xqDuC4P8AMP3740XC7sR13/Q4Gq5SobhYP82oE/Qz2FvyjA3mtsenoBMx6/kP7YDdDQ1V6mIPr8vnjkUka9/xE9dwROFjV1QFiwQCxMwBPv7eu2CKIIFqkW6agPqbbeuMZNsNFRemkfSf/wCtt8apkNF0je/6fv8AUOhVCKGZ2AYmyyf3tMjHeToI+oCdUTIDC07wY6z9TjBuwipSt8S+t/74DdvbuI62nv6D9ME1Mg++swTZSAPyN/YxiIZcpJZ1E7LJB9I6j69PXGAzigCSbX6nm+c9PT+mN10UEDWurtBi/XuAe8frjVCiOU6ZkxIU3taxxoVYXSXax6Kpn5RI+fW3bBB0QvX2BIHreD9N9+npifL5jTsoYdDJBHsem+/tiTNcS02CudQiSi9O5E/lb8MD088GJJpqRsDt36C/WP2MYGL5OqrbgqR1AETHzM+skY3M267d/mbx8/8AtiGqEZlby4cD4g7ah3AJvufTG6tcmzanF7OWtNuhB9t8Y1ktRFWeZbDbzFB776veMBDiyhTDGN5k73nYE9ZgRvbHGaQFRZmCQCOYD2sQeg+uOcvw5GNw17jnvA3kdb+p337MkuybbvAQOIVXAYoGU7DSWnpFgTe+/fbAuYr1YuqAgmNdMAgd+kW6229JOsxSgFkqMATDAEzabEEmTaeY7H2jjNVraGZivSCQIIBhr27gmRgitvsCem6tDuIAtBQ2An+a31G+O8prdioOu23t67fKR88G5fK0CslEAGxh2b1MiFv2ggfhhccqi1OSVKkm4Kk7wBA197GAIGH3WT2VkJQNT+MaNVlBImRBI3Nrj6jEWY0V0INn6TtO1xtGN1fN0haZKmZMg8wgganYSTfr2OE70jzc4sZBAEX6yb/KOtyMGKvk0nt4Os9mXOlB8Wk6dKzMjbXIB2Mki1rTjvL+aGh2F4AAJ1W+Ynrff8I1kKVVgVCyb3LKBG/U374DzKDzGd9aVCIkmAADAI9BHtvjOJLd2FVONjzwGoqwppAUagJeJ73hQPZsSZ/i1FSFqZEiRqBV7wOXcQRv36+mEHD+IMobVKmq6vLbEHbSTYWC3nrFsNs4SwJc/DAF+5J362wlFN74C6eRy5AI4fVvf/N/WsPyxmKUWFQlhnadIEkBGJ1AA6RMLFwJ+eMwLY1o9qrPRpkayo9GPT2/UjHeYqUmUCFmOWGv9VYHCyjQV2MjTBMzuT1uII6WJO97zgrzFpqdL3At7npAt/zRhGjoTYPWyDPbRuLSi3gGJO9u/wCWOAoU6YJBH3b3B3hSx/GcGUvMqNAOod76b3EjYx2v+GOn4SASzVQJuRGkdLxMSB3GMavgXGoluRlC/ERO826/hA98EUqp2BAYXtuRPUAtpJPQj69IK1HlES4j4luO1ySVncW+mIshmVQnk1DursI2H3bRvvBEdd8ES6YaubqMYWYA5iRFtp23m/tiEZmBuVtI3v1BAgdO3c9sbbLK7atVNFM/fM32Jnc/l0x1l+Du5/hPTgffAJG5tcRMXMdT0nGD7jmsynSBNxzExcHsZ0z+P1xuplYUfxKYI3vPyhfn+neStkqVEjXWbVeQnruCTNogbTYY50o5hQ5tYM2iLbzIERaw2PpjV2a+iCkhdDpQOs3ABkRb4SSPxn0sBjHrwOYBT90SZMwJ+HVHTqbjEWXgtzVFW/VyTJvaN9vY4Ko8QekfLMXMBve4uRMeuCKmDayQFta83JAAPcdfUT9MEU8wYJ0sR0IDAiRFiLGD1lT6YnzFIgqQygEWKrYEjcD+39xloqXK6mqLeYdgFn+a59bYxqphCZsukBZZbAqZZTG+qO3Uke+BqFcJqJuZtIus7QCdhO999xM45FFbhQshri0zq2XUTy9bD39O0QhyKqkggNI0XuIg3BiY6R88Aa2BVuLlqnlGlmbdUok735jymZtY9DG04a+SVpHzKdVl3KxGxnctq9fvbYFldUK5VSNwynpIBAAIM/K8YnyFcHS0VGbt5JKiYO8391+nZaY6aZw2aViQmhCtgGMyLi1wp+c9rGYEqVn0rzCTJiAAQLCCTvba4vvjOK8bYFQ4CtGoAKVIg3Ek80k9J+ojHGS4nSIBLkFySRqI0mDdSryegve+9sOiTkm6CVosXAJJIAaABInoxgAD1E+kxcw1KLAq1Egf6TPsQQe2E2brGmNYqarmW+8bbRJWem+/QTjhc95hUKqMTvIIE+qwpFvlONVg3UHV0pzyFojTzUpgGYINj0MDG81xKoUCNoCOsA9DIgQYGkifvD9MRNnaNHUH0E7OADN9gIMdJ+KZ+WC6HHBRoytFghJDapmSRI9bEn+pOMFNfNCpuKOCB5gaNlD02MzBBOkyIvI3iCZuc8/QCWFNhE7qHU7Rpm5kkaYEGPXHWZWi7DykIQiWBp6p/lAvYQYIsOuAP/E9AZEVwQebS/Jp+EykrMx1IN98MSbrs1XZdSqhVtieWLzsxYKCBJAFz73xp/LF1fWy9KesehuBAt6jb0jHNXjTKAALkEGotNRq7SyneLm/T3xBluM2ZFdtMG7C6g9isaZZh6c1x3fJNuNkmXy71BNOkajqAxmQ0kmSFBlh/q7yIN8K+NMVGh1cVGEElSLsYMSAY06jsLjqBhllOHVSDUFM6qYmCVBUgX5dQqEERe2598Lc1n/NrBmQlVXUQmshSZCTOrbnsSPfBsWsZJ5XSQaWnYrBuCAJPMLyRI/M4Cz/AAwhFQ6izuBdiZYySwF45ZPpGC6lZVVZkBhq1GLjsUXUNM9d73GFuYzKecWKsNCaBBVkLNdrgCYUqLyRf0xmvgVOssZjhyfdyTMO4pgi1tymMwFU4o0nQUCzYaFP44zB2sHkj8l9p1VYgawRFvM1SYvywO4vEf1wUofUrIaIAsQU02veWYkn/URP1wsy3h6tdmYennGGIP8Aolht/Nv1HbG4UHLmrVEyACpL6hEdgZEDbv0tjnO/K6GRpOS/Og2YsptBmYP9YwJVroWUqqwDBZiXeCIBhgVK7GY6e+IeHZNtUKz6DuRYMLjVcwe31noMWKhXp0wOYWESSCSYMCZgneBvjMMcimijvBsYnTFNwL/JQPrf0wvyjO+YWkZB+7rDACO09I2jVNtpOH9TxDSJI13Xffl997+344hfjKOAKYDajEw2/wDpFix32xkZxT7GC5CkpmqVJMQvQEdh1PqflG2JMxxdVBCkk9gJP4dMVqnVOtjVFQxuOTYREBoJMbxP44Kr1zChkRw3wElUa0+p7dN+1sakHe+sHGbemQtUbzGxEehYSNU72O4mLYFUUyxepzKZaEB1dCAYJANybH7s22Ha5OtUAZVJWZVgdURItqcOPlIO09QL9pDALVCRp2UFTI+7MbkRuR64JJv9DHJ5Rcw6+UDoHeYXoehmRBuYn3jHVfgZp3tYgkIzSIvItMkduwjtjnK8U8kEUhpLEErcsWO5E6r2+Z6SQDDmPtFFfN1LUVrC87yTt7bz036HDYrgJpcNruQ3NPQuVaQQLQ34bdZnBrcKzBjVpJ6gEAbbgaTB/DHNLj5pFRVUAOORlYMrbTBH3uadPUKSCcOKXEFcmGUxYjr8x88K2ysYx+StcRHllEZW5dizEgz2F19x69LYmBVCiOqgCIBWGnc/hHXtE2w/q0UYEMAdW/LY/vvioZrKPla8ZdStjBCq0hogTBMypAmdrkapxk7FktmSepUWWFNTp1RqA1ODEGAHOoReZvfe2MztesDpV2A0yNCMSAoM3ZDJmARJiROAeI1qlMk1GqlqqmLsklZ+7fXpEQJBIN4BGBKObEnn1BeYKwLQWmw0iQNUjeGlZgxhkibl0EUcozg1GrGWTemFclQJaUBMDfYSCTcYV5vO+bT5atNVRBTYO2kuFJK6VCXHXvuJxBxPipcjyooKoIIRqgUyf5Z5euwG98R8PqkaeRKoY6ShNrwoDEfCxmJbqZ9cUS7OaWonhG6ousPStaBqBW4gyRckxJF+ntFVzrXViy7cpMC0mLmNMkRY+m2GL8Kq0GFZqEJBtTcQszBDX2sJYN85sv4hXVtDJ5ha+pmUCezatREWgtYwLm2GWWTlaR1lK8Q5DRIlgCSLNFwd9uo27Wwy1LXVh5gpBFBJ1SBqgKOUCTK3sY1bYT5hgSWUq5C8zBCrIercpAMm0gkdsE5bPN5K00c7iFFx8cyrgalIKk2sZ2GM0aMqwyRM+4nRVYMkLqDOjlf9xggwY/7jEvD+IUi7DM1akTIYMpuAIkETIFtQHS5NsCZam8GAlZnaQRpdwxhryC1z6EHuCbqqmQqeYwYeW83DlU3Mjci4xkkwOclTSLpxWhl9HmU678th5gYoDMgGNJkMdmkDtioVXMzuQQJk/vvuQD63gZM6yA/C7k/EQGj1nvI6yMao5pV35tQtBUEXAgyp07G46R6jDRi0JPWU/wBDbiebV6aKjOQoJNNzOmBcKwUcvttF7YHyVNmp1KivTW4EBwlQhOXqRu2ozcmT8wKvENOyyoBOm1iBFxEEg+l+2N0c55YQeTTBUcxcOZMXJBgb+m/WMaug71y/olbPaAawKDSLyFLERpgLs0hom+146jU8m6oC5dFZpdmDBNR3MAXI1bAG0RjriXGtZCLQRJMt5ZcagpkAgkr8YTp93BPCOLqY1U1fTfnTWpsZMqutQOnxDc9Bg55oHteGwH7O52qQOg0A/nF8aw7fjuSYycqQTuAJE+nMMZg5N7f+S/z+C10kqvTZnpxqEipsTM7qT7W+s4ioZqqAUhVVo3Eky2zEST1hQBaLdpaqMCUM1tlAUtyzAgDveNXpiGqPLqQF8tgLKSHsYgi07g7kG3THMd3GTrMVSZlVdRBJYTtIjT0EwATe94vBmazlUKFD0wTA0oFttI1EhfSdp9rr6kVtIEM88yqCTa5Jcz0A6H1OwDvKeG2FHSKwS8khVaYsNRgbD2iNumA8DRt3Qty/BXYAv55SOaEBBMCCoiTJAOodBuDiI09ZcAFz8OlqcvHcrJW0HlgH26scvlq4qlaT/wAMQS4YqGudXQwdjaQfxwdmeGqtNmceY4DHYkyRGxm5sJ69sCxtmMCWmVSmHrUSxNl5VWmNyJVhAbpMAwB1GI8jltTlV0FgJImCwkmJJIkWvb52hXxVkKKzPWfS0FXNJQ7CNQgMWgH0bbfA1LPU2J0tTorE6ZnYWEgEwSbiCLTbDIg5JOi20PtOoSXVNMBQF0AgEDmJDN3lYG3a6yjSrqjMA1xZiUZTO5IZrAnsp3Ha/PEuLo9Dler5gKgIywXmARpUaQDcDc2xmV8SIhTz6S6V/wApaagQdjKj12sAb77AZHco3VguaybIoGgs9QdACALGzKSrMIkC257DDDhzayCPs7VSulaSgTMyx55B2JLTJvf7uIeNeLDWQE02Vab7hmBmGXdSPUEzYmOuBlroBcaWMm0gQTeOrG4sIHodyabFuMZYCM0Bl6+muAsy48sKbzYaVIMdeYQIOCzVKIGzFSqqhhpaCA0wZ8xAYBiTqm/XbAT5tEdyqCp5gsjnSgi8s5eDBHKATE2giwHEuJBaXlOq1EI/htpClJ+IC8lhy/fiCD2ONVhc1G2XjJ+Isqi6ftGthuSL/MaQAB7Yr3iHO5OoDXo5h0rKpA0sbi503ECb7H5Yp1POgNr3NODdF1XN4gaTBj4z1EXwXWy7qwqE0iQoIAKlQG1MNegXM20mOl4wVCmK/UOcaoKyfEaxI8l6rFwA38QkhgOgBLdDJ/1bC2N57hhpjlLOGZteoQJVrCTIZrkxqN5jbAyGpltDI1Wn5iSzqmmxGqBBIZBB7Hr0ksslmyKdGtWcVqC6gtJpDE7ETohz10FoI6mLl4JL3YfP/gp85ApsCTMhh8IsLR7mIMTG2Osm1Jq6JqVaOweokHa4fQwJhjaSALdMcVXerrKSVDFtPUB9wPSIMgXgEgRYOrVlUUrp0k6CxYhhJ5TJ0i83WAZvh6IOVM9HyfhRKKaqOaqL/NBXQw9h6bXJH1xRszUoI9Uc5IkQpB2EAyQBAMAqZnvbFv8A/LiKEqmtSVtAlIbQOW8BXMme4IgbRGKfmOIGozUnzCFfustNAjQOpABXrHaPrOJ161JLAuFTVeREgloAj7tusXH6dcN6CHQtVArGQpQKjEsg+6mqHkAMZAPLIxnCcrRIJfMpT1KADILgyrHlkgi1jMgyI7dZDK1BmETJMlR1UstRhoME9iezRBJBBsB1o3ZzQjWfn+xbxbiRNSVUUSIDKC4Mi06SIEQLDaBjmpXL+XrrQ08vmFmQC5kyNXxWspB9IwV4uymYDB8yAKjQICqFgTYssgn/AHT+GF2botRmalM6hOkQ4IJBi8gEHoTPvOGVVgnPcpOyOnWVXBCq4uSpEwL78pHzE9Nsc5jMrcdr37+kG42gkzCj2w+8LeJBRd2dBpgalWyRcWGwa57KYjrONeIuJ5CsjGiHp1BcKFIQ99jYfIYN54BtThakvoS0eKKukENeorSHIOlbkGxXYEAxa+HfH/ED8QUItBQVNnZ1LECZGohZnfTN+2K/kdP2hC6rVQzKBmHxkqOoaeWfmJ3wfxrjWW1vlqS06JUKGcoXqCoX0kBg5SFW5IJNoAm4SUknZfSjKUNt47K5l8wxaooUGTpLQJXTMKp3kmZG0R1iDUzaGQjAeXJYEqfclY2At1tHtizZStkdARjTQTaBUDL20kW9fWTO+FuVXKJnKiUW8x1p3czsxEgSBJXlkwN+uA5tL9jR0VN84/RRc34k520AMs2Jm/8AbGYs+c8C0mqMwJWSTAiBN7emMxLyz+Tr8Ggv9pd61coCuzyPiG1wRzSNMiTBHXa921HhzVafOwJJn4idoI3MARMiLWMmYwqbOlQBTSmgb7wgu43P+ZBgi8noDNsGZHOIE01cwSTAFGkssRHwkXmTflA+mGJRasjyHD8zrd6TSxlSSKemLXmbEmCBvaYOCqWZqVUVWRmVo/iQS0yTyEOJAgSwAA+mFz5h6TuIqFHNkdm1qDbVEBDJsBMCIMm+JKbKKgFIVnb4XphwGJ9dgAJLdRfYYAU0sB7eNKdMRDAA6fgNoMQCsr07n88Q8W4q1YKpqwrnTopzPWVJIAnab9bkddZjI1OUrTA0GzAgNAHMG07mx5jI9MMvDmRiCSGBXlYhSSGgkggXkEC5nlnrjDrdJ7WcZXwoaoPMKaPeVEVPmY3n1IiOwiWt4UpqpVq1YqYFQStwNt1JiwkSBYdsWOtTIG1uwMGPbAnEK/ISomp90EHf1gem3rhLLeOKEXEvCqU6FQ0P40iClUs23RWDDSeuxv2whojLV2RFSKzEc4Gkark8scoTSRtcT6kWwZh0Qu5RrEnTbYbX3Pz648/8Z+IPIoh0SkmYqOZIp3VNNyH/AJjIEjv8y8U3gjOKtV/Q34vXZ2/h1wcuRKBIanP3lkCJnVYwdu+Ic3Xp+Xd01KdTIxubRyjUd5JmFJmb7YonhXjVQ02TzFKIQ3lkkETcssKQwlIIItqBnfD3glbVXpGqhdWqKDMlYnTt6Ak4ZLBDV9s6XY+4RxhUB10aeaLH+cDTHKQqEEesiN+wwoz1YlWICjUwJTT8N5gTzA9IkGBfDLxBwr7E7V6bgU5iQgOgnptEdmEkbYgyWSFdCC5Lzbcie56gsdzBkEWGMqEkp1tYDkczSBZ66s5IkCdibc0wSdiIPXBfFaVOVamFoqFBAYvNWb6gI+G0Xib37CGq71ukOxUFmaLWnWTMggfe6Dcbv/CvAKGYE1GQCmYdEY80QAzkk2JkiANzfeC8ZEgnL2qgXOcXzOYUiqv8EEFuRgoIGsSxsJtcn5d5eLcQVlYUctTVaIl2Sop3sIKwGBPWSfQHb0fL8PywQomgKbkA72C9+wAx5Z4g4DSpZk0U1MW5kaRbcxzNB7fL3wsWmzp1YShG7uwLJV6VJtbU2qcoK8zKbzMMpEEDrBk+mO8nSp1qw8inWOr/AOJGl1iDOtliNV5m3phM9V1DqCwUkagDymDIkC3ePww04dxRstVDUmh19VIN4YexnYyRF++KtfBwRmrSfBashwwZVWqZlKlID/LYVIdAQLakjnOxHXthZlvD7EVKyUKlWgFYg1dKPESYYHU532UAyb7z1n/8QK+apvRNKnpcQzEEgA7H023Ox+uLBwvNotAUqubqNKaNLaRII0wBpLbWFziWUdq8c3S4R50uTYGGDLUEHmOkBbATYEe/riahxh0qK6VACsgaVEgWO7DmXoAWJtPXD3xR4YNAK6LVdGJQioNRuOWNOl1uAANvyNdz+ZVQjUxW1xGupBEC0JvYbQZxVOzjnB6bCM34gq5mBUcO0mQdKKQOYQ5M7zywLxE444NmsuwZKtJuYAK1MnUCJ6E802tcWFsA+JPF6vSQNQproAUMi8xgdW7el8CcAzSV1Zy4TT8SzDAd+wX64G5Xt7H8eo0tRZQfkaBZSyL8LfFE3uQCCdI2m8bGCdjhyRu1R1RfSAL72gKJHTE9XiJYkqLnd3ksfkeY/Mj54X5jNAAkEu+wJvBNh6Lc7CMFyoePpl2QUclXrVSKVTTTDSJdKd1lVMuRNi0wNmPe0+Y8NqzsFy7CNzl3WodXxAwjMSApmQpHN0IwHWrFBZtIA6bwPU9bdhgD/wAeamS+perC19W4AYX7CSbYkdq4pEnEeP1aBemhjUNIuCYJi6Ecp9I3xYP8OOA01aoaomuUsTPKDIMepsCcIOCZY5qq1TMk1KlYhQzy0AwNXxCTFgD02gwRbOEKcrmFSoNFiNQurrG4beRaQbjtfGXuzIWS2e2H8h75vSSDuLXA6e+MwtzXisu7GnlalRJIDhXgxb+TuMZiNfsqXU+PKCUToosCILNUgTMAkAksxEbARbewwm4LxWs7kZdaQZ21EsgVgvYFQJ67KSZ2xicXy9Amm1BjVAhyZVeumKYYaoB7XN5m+GHBK1VCXp06lRWPKz6SwAs55mBa4JMW5uhsbUc25yaz/RNnqpapFXzGRbsLAkAEAKHAgmSLEGPUYcUuL0iFSjSQA9nAgzBEgEapFzMSIJm2KjxvijNqNepGk/w2UaZgwwmQQwDRABYdsPuE0qbqArwzmQqqOomTzEeva18Ch4Sy0hxneGAUj51bW3xRHIIgxAgkCOpvJt0wRlEc8zFZ6Aah9ZvMfPELUzTaHqKq2iIJHpAPX2tHXfCWv4nc1GTKqa1SZYbBQLElj69uuBRdyUeS1faRG153NsC5jigRhClnOx2X6n3t36YTkOtE5itXpsQmsU1pyAYmNTPzECQLLfthK2VzPEAfLqFVWDqDOsM0ErpUwQFmJAbm3O+BRpajWFyF52o5YamqIjGNfO25jl2vB9+18KM7kqdd69Nv/cfw2NJjUNipRrajA+IC++kjYzi8ZDgop0RTzFU1LAczE7R90QABG99sUvMulHiSU6NWUNiGvDVJpwLRA5DB72N8G7JSTjTZU+IeHhl1YPl9FYusEMjAowaBpW0llN1naCdpKoZnNpljTRdFJ7lhpBII6mQY9MM/8SSUNJSVJdix06j8A0gksZPxkekdelQpVrGZNrCbA/TbftiqTaycfqJqOpj4CfHHi9q2hVKrTCAaQwkMVVmhZkKCdIi1j7YZ/wCHHjsUaVZGoGqwg0yANrAoTBMTDAe+BuA5KlXrn7QIpMNJZYGhm+AXkBSRHbvbFzr+CKdCg4ogvrK6tQQlGQsJhYWRqMgjbUJ2wjSUab7PQjrvVVwiuEv5Xf2yr8RogsXYJT1EkItgCYgC1r9CBHWDtBka6AqWZtAJ1BPiiLnUALG43P44geu1RlpsACrGQOWSWkzfSCNpgWA7YKz2Qem4WDH3QAZ5tUC4k3DDY7Yp1R47edyReuGcYpqq0Ky1DUpnRYFi3VZi4cpzdrG+Kf40zlR8xpek1NVEIrC5E/ETe5PvEYBr5rVU874jqHxk/dgAkgLNx0gx9cSMnmLVrOyhnEovmCP9UjVqkRYd/TASorqavkjtX+IJ4dw6rUWo9KqhNIBzqnUYvAUghiL+lvXCmnlSzLNlJEtBhdXe3bEjUzMMQr2lDImLnUT1P7vievUR6xWlTCK0KFDtHTm1M1pjraw3w5zumkWPi3gZ6NI1KNYukTEAGCLyUmR0uAMVscPqNRDUlNVd2YIZpsLFSeoiDYxebY2eM1FV6YeEBIJJ5omNiwkzBt74n4Dl82ak5TzQSBLRCwSbmxGmQfocLlclW4Sl7Ux/SzX23KFGr1RUpDUyEgGQCszEsLm0z3OK3VOYJVDTCKVkLvTCsPiCsWANzcX9Jwbx7wvXWtNWstTXcsp5j0+H8P3GAuP505WmlipqaoZhNwdMkkXM7/S0YVzjDk6Y6U9Z01Vf9izxDRo0qBRoLPsTuIvIHTaJ998UnKZk021KSD74Nr5KvWSrmGB0IYLsfiadMLa5HpYDtYFbXoMmkspGtdSz1UkgH2kHF4Sg0m1/J3aWnsjtRb8pXashYKzhV1PpBIUDckDoO5wsz/H4VSl7mO1hG3a/4YU8Ozro6lCQQbR+PyiZxqrR1OEEDTC/PqfaScS16X4mjppPIfWrSupjOobnt7ep/I4DymVNQ6gvKt4gx8/TFhqeETVShUptyOOZewBa4uJERbeWOH2a8W/Y6XlJQFEkEKUgrMdZIjfc6vXVseSU8lIxxgj8GURWqjp5Y1EexAHykz8sNc9OfqGlTMUKZ56ljqaPhU36G5tAPqMVfLcZzNWBVqfxXUJqgKy05LQYAl2JsN/xxbM/4poZPKDQLgaUpk3nuT1EmS3We+C57mT8dcFiy1VERVGlAoACggAQNoxrHhlYZiuxq6aj6yTqAYg39B02+WMw/kQfEvk904vnFqU1poqqrtGpwTIuXMdSACbxtbphdwTj7UqTedU0KtQU1Kj7sTYCSFEC8G5Awr8QIzOirDS6qFCkrNo0vck2iZvpP8uD6eZZtFKgqMQ38RXXSVKgzqqMACQQLCenU4qcG57rMy3iZQtaolNaSa+blZyTIKsWKg3N4LbxYXk/gGQbNVzmKksxSUBcrpvuSrd5tPX0gK6vAayU3qeX5yks7ayipMn4VDEtAUegJjAGV4qfOKUzyMonWoVVsCSF1EnoBzTeBuMD6BuprcWTP5N6jMoqhUXlaCTJgEydrAj1N5tEa4PTplGhgVVjcPF1kG8i0GYvAwBRzoy6EIfikqZhmZiGI0nUAIO5I26bsBmTpPl1aksaUBEVisgG06r3m47W3xguVOx7R4kAzQ9MUY0ginqNp1LqXlGqTckmBt2l4T40WmXDqwQGRpEbsR8O+q6k/wDF0NsCcCzXn1FpPzLRSdMQL8oFxYiSQRvYzM4J4p4apOJy6mlLLKAkKQIYT3MgH579sOpSrdE74z44VlK5am71YMk6YUCZMSWMXtYR8ppHE69SmqB6aCoT5pqi7km4lhbpMCd+m2HVHilGmHUUy1e9KH0MFEleTlkREkyDfrhJ4jrtrWmRpFNYRdoBk3F7kmdzbBSI6s21bYx/xIzIfM0dPw+QrD/eWb8oxV4wx4dlDmKiGu7CmITWTOkKvKo3gdBaBi4Z7h2TfJ1BlsuSyAHzSWmenMbX/ltuLTGGusE5Req3IpuQpJUZyx0CLKq6pkgFV1Gx06jvNoG+PQvDvH2RRQcPzkGnUKaWqLssBrGoLXJuoO5F6jkspVUnXVCBkVJBVpSQIIHxLAvF7e+LHmsvSr0Kq1qyhqKRlkVpiBAOpPjaUAKxyjpzDCTyW9Pccijxnw+pRrLUKmmtS4EryssbFVGmeU2j9ElXOtVVdUsVAEwJ3MSRcyTuRM2k4stDjTcQypy1ZlOYVdVFpBNQrMKYNqhXUIPxSDvvUqNVQAYYEXlTFwSV626e0dcNHghrpbrjwxhlatNSVrBWVkPMokqx2PqQV6SIPtEZUaVkltNiWA8sSSRBB1Hr8/wCqvqI2kxtPt174kpqwWyki4aQCJEk+oIUm9jh6IbuidyrCFaxJMaIgmxACiJMAwIAgWGwjZzzamOoKSoKk6m2UC4It1O0bY4yoYo+k2Fyt5/lBtvGqPnti6eBcqiZeo5UM1U6LjZRvE9yQfkPXENfVWjByOj0uj59RRKX4G8b+VWKvSpVCQdLsqBgd7T0gH1+uLb5NUIK6V9FKoxApB2tcyAAYEG/baSeqDMeA6eWrmpAZZleaQhMwHWQSoJB1BjECQep/EeIKmkSqtUcIs7amIXUQOg+Ix/UYnoainHdZ6GtpbZ7UqRHm+Mrlhqg7NBEGGgxM/eLTv6npigcY4pmKyAVTKobSVMWUQI6bfPFj4/4apUkZ6eaNapMvTZQoYEjVABJ1ek+0QAaRm6+pyYgze0bW29Ix16enCcN0joj7fbHgt3hbi/2ig+VzLxTGkI7A6RMgIXEQZAZJPRhfbA/izwtVpBaj1RVpgBFcwpAA5QR1AFpBPTawwV4M4rTy+TzT1QrKSqhCBzkq3Ke67W6ek4pFSuxEEmBsJMD2xzSXjk0PmX6DuHVAKkiAqgksw9IHy1EW9MMSg0mlQALVTDMJIgXMTMKBG3f0wlRIQDq5/AWHymfpjf21laUYiBEjr3nvJk3xJyb5GrOC78XUjhCbShA/wCrQdj8x0xXftzFfPzDFiSWpIZgn+aP5R0E9T87PRzKvwp2qDVPMVFvhKmO4BI/e+KDmc61SpqaDta8QOljIEWscAWOVQbw3jBDuag8xWuysZkjYiZ5hO56TgTiGeaq5ZiT0HoOgwPF4EXODqvCKqEco1RMCDsbiDYnqQJscZlD0Dg/+IFBKFNfLKaRGlCukR2kz6/rvjMUanwmqR/kr87H6HGYNkHpo9L8W8Qqa9RBXS4KA1IiBEaBBvO4IIg4DyWaSgy0nY1A061paWuxsmvqpHRSbnpedZDiX2lnZ6OtUWUpjVoFiJJFpkj4u8DBuUzSZdEWllGesp1M/wAVwpkWNhM7dj7Y6zyu7sk8X8droq0GoiirLIOoMxHW62HYgbRhbwjgJJD1KbBYhVYNzubWAAMA3j0Avgo8eqVnStXX+EtUT5YiopWSoncwbxFvScbzPGTr01kb4yymoSJJgrqWYiCLzcxPXG/QHTlbY88M/wDtOI6ayhi9KVgK5SOYAFSdMKGk2/qWfiLNU815dZkYUxIpHWATquzlZ1BQokdbbXxSMqofM0pYsmoSQ0MVlgIJGsDSYv02w141xNKpHk5SmhnTaQSCSRBELEAt17mIwjWS0Z+xrqy0eHTklJQVh5jcxJIGrY9+cD8sJfF3ig0cyKOXdSLamjYm0DTPSOk9MJa1Qh2/hiqwEqCGhTB6TDOObc27Wt3w3gZagzAhX2KuCWIbmkETOq1tJJIOCCWo2tsUJMvWUNUNRWqMymDq0jUbkmfivFrTcYg4lVDPIAA2Agi3qTc3nf22AxZKmVeKdeEqgoR5ZIXSEBWWmAYe/wDxRYwcV/P8NqUo1AxG/oDpn21ddjPXDp5OSaaQ18M6HRqRoq7lgQ33430iQRFiTIjf0i0cF4k4L5bTTpJUDPBSRsBCqG07CfkcUPhzsp1U2bUAZ0gyBBk26R+cYteRygq69ydBYBVn4dzINrFSZvzdb4WSLaMnWBzwLwahRKj13RhOjyzGjoRqNyTF5wPxPwPTor5lOuWKSw1PAJiJ5QIYb6p3F7YnyfDcz5ZREYAGSbA8ohYqGRcjUR6x1wq4rlRUil51Wq+r+MsiaUkbggFgL26R2wqOhqKj+IlHh980GqZQVn8s31eWGE3WCGBLAbkdbicJXypXUGkOpMgjsY951W2+ePReFZWlw2qSahfL1wAptysJIBG0QTzW9sI+L0zmM09VFGgN5bSw0yY+Lm2kk2EDe8HDKRz6mktq+fgQV8olNVPmfxGCkaRK6SLyxuHB3GmPXHeWKKssUZS26x5nUGzDa4NxBmxN8T0qM1StVFmmGXVqIUkEgkKPiuS3LAi8QIw+y3BPtOVc1aqAo0NUZOZTaVSGhgw0nVaSxmcNZKOm28CXJrSDJo1I1yGkTHMCDcAzG0zzQJxdcrmHFHzqx8nVaHmQFMLduY8okAD718UrJmqq+WmpirNzIUIH3N5iIJIPruek3GuOAKoq1qoOmIqAgSoGobxZj13HUnHF6yDnCkeh/p81Gefg3xbiAZyFbVJ3npfYdpiT37YqPE+JqufpNmF101vpiREHTaYImCR1gj0xI/GkWqGBDgiDA+HsQfmdsKOL0KbVTVNYMrGSulgw7CIjpuD9MQ9PpyinawejqSi2WPj3jJa6hdCqU+CIAIm4i1iIPoRig1Wlj6nBWarKyCJsbT26/wBMA47/ADyUVDoSEFbl2T06+ytJQGSoMTaPrgqvwmKa1ATpdoSVjVtNwTdSRIMbgicL1GLnxDK6MhlTAkHUoP8AM89PeD8hiEm5O2PJ1RV81VuYNhyqOlgASPe31x1w/IhpdyRTX4iNyf5R6nv03xYsrwin8bKAsbGSAD2Hc9om/TA+f4drAQE01XamIgep7nuZOFsF9DTK8Rp1OH1l5VNwAIFotA7CCe/viisIwdXzDqDQViVYqSvdl1AfTUfrhrlPCOumCSwebwJAnVAt6KTv0OC2jRVFaw1yvEXZDLrNOCuoXIFt/nHrOJcx4RzInTTZxMSoMze0G88pECb23IkEcErmQKFUkAE8jWBmDtsdLX9Dgcjh3/m2t0CAex/XGYUV6DIxVwVZTBB3BGMxqBSLpwtz5gWTpuY6TG8d7DHrHD6YThFVkAVjTaSognkG5GMxmOyR42hy/orWVcihIJBCZcAjeDUuPnivO5ZqzMSzS9zc9OvzP1xmMwUJqcIJ4Gx8muJsKbEehjpgzhJ5SOgoiPTn6YzGYDBHr6CzTG8CfLQzHUl5PvYfTA+cqEXBIMASDeCtx7emNYzAH6NZjlK6eXlG1vvr29z9TgXjLFkDMZJCSTc2TvjMZgolqfgR8GQaNUCdYE9Y0m09sWnwx/8AkL6lp9ZJBxmMxpch0Oj1uigCgAACNh7Y8l8W0gOKiwvRJNtzD3PrYfQYzGYjp8s9H1n4L7Qq4O5BokEg6xcb2WmfzJPzOAalUw1z/ljr2alH5n6nGYzFFycD4Q58ToBl0sP2BhDmnKViEJUCokabdPTGYzDLgXU/IvWXoqq1tKheRDYAXMEm3WeuPP8A/EVppMTc+cLnf7w39sZjMKjt0uig1GtiDzDoIkwWvfsDH0k/XGsZgy4OuBd6FBfsDDSP8tzsNwjQffFBOMxmJavRtHhna7HF64uJo5EHbRt/sxmMxMeZLX2pepcn3ERhdxf/AC29BbGsZhPgyEXAhNb/AGn+mLZS3H764zGYExuzqo37+U/mcU/juZcZioAzASBAJjYD8hGMxmFhyMgDUTc3PrjMZjMUM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data:image/jpeg;base64,/9j/4AAQSkZJRgABAQAAAQABAAD/2wCEAAkGBhQSERUUExMVFRUWGCEaGBgYFxgfGhwdGxwaGBsfHRoeHiogHxsjGhgaHy8gJCcpLCwtGSEzNTAqNSYrLSkBCQoKDgwOGg8PGiwlHyQsLCwsLCwsLCwsLCwsLCwsLCwsLCwsLCwsLCwsLCwsLCwsLCwsLCwsLCwsKSwsLCwpLP/AABEIAMIBAwMBIgACEQEDEQH/xAAbAAACAgMBAAAAAAAAAAAAAAAEBQMGAAECB//EAEIQAAIBAgQEBAMGBAQEBgMAAAECEQMhAAQSMQUiQVEGE2FxMoGRFEKhsdHwI1LB4QczYoJykqLxFRYXJEPSNHOy/8QAGQEAAwEBAQAAAAAAAAAAAAAAAQIDAAQF/8QAKxEAAgIBBAEEAgIBBQAAAAAAAAECESEDEjFBEwQiUXEyYYGR8AVCUqGx/9oADAMBAAIRAxEAPwC3cQ47laiqlTTVVjsEbUp6SDdGGxaxBIsJxVqHAQxepl8yTpJhBp88BXUsQAxDKLtaJOwviw1KVDMqlR20VBLAoabBwkbm9PVEdVaBcQMErRyWYWkKbopFQVECgSSpBaPQiAY2m8EW6LOSrJ6+VoVH0shkGAREkTYi8xzC8WnpBxxlfD9OiZL1Kg3CCSASbsFQRqgwSABA6dN1ko0iKc09fwqait8E6nRX/wCAGAGMQJvvNTrrSooXkiqS4qMqlEkeYNZEAKJsfQDfGsNImPh5H0K6Iwkk60/iXkgapBGkkDra1sU3N+BXJcUqrPTQn+FKhgSJIknSTffr2kYt9XixoZYVnTzFIJJpEGBMLE7ja97nbFY4/wAQqU6ISjUagFUOx8xi4Z4JDuRd9RiZEgAdYxlJpgnGLWSvcCr1aFUKmtKqvIBBmQCIZNiCCQRM9psMev8ADeLCsDpG29+4mRba49dwYx5Hn80DULZpNQqQEq0QqggGNQEkap1al3mLrhs2fbJinWRhU8wTJBlipiVJuoJYyN5JG2DJWLCW09SFRSYIn5W+uNGiP3+/3fFd4Tx810UqU81QCyhu4lSu9iLwYIuDtiPO+IqlNL6SxIlTaF/5hB2+vywiiyz1EWFqugHlnryd/wCv4YD81asp5bqR1KlTHoevzwDk/FNJ1JpBnIMfxHVP+pt+thJ9sNafE6bPoBBcAGPedjsdumDTiC1LsWjKshj4gOpBB9ZJETboccZgaQCwszAWG0x0+eIuIZ+p5oQ0wVI5SsABhMy0b7G4A9DgEcTYaqdVi0XBWNQjpveZJ2m0X3xeLk8nPPasBoMzjRXHOQXVTV1IZTYMDI7X6g7WMYYVKALaQbjcfvvv8sV8iRHxN5F5XHJXBBGOCuKpknEHIxwcEFcclcMmLQMy4jZcFFMdUckznlH6YO5LkCi3hADLjgrgqpRgwdxiMphkxXEGKY4KYNbKNEx+uINGCpIDg0DGnjgphll+GvU+FZwRk+CkvpcRF2g7ehImD6b3G0zhZa0Y8saOjKXCEZTGloFiABJJj62H44uGX4EjSWVFXpAmI3lm3xX+McbpLTnL1EUyFHnakRlPKXRQBrufiAIFzfpF+qXSLL0r5bOKnAdKamYREmNlAEkmen0wszP2daLVDXVlDaJUgKTp1QGLAkxa0ehMYn4f44oOnk1yadRlam1VSGQ2iUVJVmJJgKDMbmcRZfw9lMojzSNVnlddWNelgfhpqTpJi2ry2Pe0Yg9ebLLRhyhJluIVdPI+URJMKamXBAk9CoP1H13OYLbjvlkotKgqqYAbKqDA7hyWBO8Ek3xmJbx9geppFkSlRSlSDDVVZIFQgMSFmoGclhYRIk7dXGW4yaHPWyxSmzBVaDr2bUxUKWM2GkdD1AJNlpcB0M0VGKs+vSVURtI2AMxuQTc3vOOs/ljpIEoWtrGk32Fjv+7jpO7L7WhL5NByK9Cr8IEqD3aQxnnDQWEE3U7RbC7jPDa9BhmMucw67eSlQKFAFgAAZW/wgGOk7ixJkUpAgKApbUxj4r7n19+2B83lqlSfJzDUjMnlDrtAkMwIW3wrAkzG87szWBO+YrgU1opVBJLmpUBAsLhtQudwAYHWwOF3idxmEV6lKs7KginoKF2KkGFEsqrpBJsDIAFgTa87WTJ0TVrPqeApqGmxkwATpFlmCYkLPXHnPGvF7ZqESnWZTJdA7BmiWUhV1BdIG4B2MzAOClbwLLCoSZPNsIWGNNWBKtJAJO3oxiJEf0xYOKZdKGaWnSYbaKmkuwDMCrk091E35SQIjG+H0s6tGmEWqlKraRTHmqgaVGsEOw0m0gAzAHTDPxdmqtXLBvJQrTIUu93aVF+X4ejWa82tIw7eSajgiyDpkHWprWrSdYY0nB54DKSsxuDDQDzXGHOV8VZet5enVqZoMiY+6STPwgAEiCLgnYkUPhFZNRWpTsy8pBAZSCWDeYegUmZEEAEi0hmufbUuoLSYAgVKekFQYjXBIZbRuJB3NsajJst3EPDgeDTUzFiznR72m3UASDa2IeHeG80zxVQOhNyzmRbdTHfta0HAPB/FlXLswqFatMNtK6mElWZBIOmRIGmD/pJk+gUOJB1kMCOm1p2B37/iMByksMeMYSyQZteQB1DCTshMdRcGFI21dz0xWM1wxAP4RJ9daMViQbjp3EQPxEviHIVpNQOzAsNNNBUBPqCNWmxM2uLSJxWczWelyoDSr1BDEnUQsmVJMxPxE+oEDoYJ9MGo/lDTL5w5dfNoGdQ5qZgg9zymw2tJidoxaOHcQWtQLoAGmHUzYkGZC9Oot03B2o+TpmqjKCl7M5CqogBv5eWATcb9uuIKHGK1Cs/NLaoYgrLQerDc2sZ36m+Hcd32TjLbno9CFPUlO0dGMekzPX9+2Mq5EgSObtpuTbthLwXzKBNZir0q3ObhRBGrUADCsCYIjm33tjaeMyzFPKGmLiGkD+fe622F7H3wE5dDNQr3B5XEYg7EdtxgjL8XVlCmEqHllrzuIBJEEdo7byJ5oUcsraXqid9NxB9/l6YotX5J+JdMzL5NnPKJj97/AIYKRRTDBmWeoUn2Ex/bDGnWVoIaQdo/T09dvTGw1Omfhg/v9DiEtRy5OiOko8CE5OoyzpnobRB63Pb6fLHdXhhQAtEmwG8wCd/pg7ivHKdEBnO45REnpMdNzvIxxS49SqcyDURYFiBAIkmCbAXki9uuG8k6/Qr04X+yHKZIQraW1DuCSL9B0/v6YlTStSAAXF/hkr7kbX+Y7Y5zue1qImoJkKLLsBDtIE7nSZMxbaY/tT2JCU0H3iVVCBcgDdrdBA3vibm2UUUiXPaHOkOQFEkU1a89yOnsff0g4lxPK5KmZMmOWkSJJ6QscoP8xF9++AuK+NlosqIQ5ZPMDtMaSCQEVQWYnSYFrQSY2or+NB9o8xVZFqVAagaoSCBpFxGm41AjS0Awpi2FSbDKSQN4l8cZnMBl1MlMmDTVlIB7SoEgzaSZjexxz4kqL9myRhCzUiWULpkaiEJ0G/Nr2i/QSQZKeQp+bW8tpy2oFGJBaAxiNawG3vFpi98WPKcAyjU3ei5d15qZL81MTIC6mF7CNUC5GoycUtIlTb5E/AeGzSR2olHQlWYypaVDUzr1KVcEG2pZUg82GdLx7l8ujDyf4qmElYOqdLBgQArLsdJM4CzfAa2ZBqVK60KfNpSkC7VdGpjDM8MwuPiIHodwK75DL0JpDXXAuK663C6SdSwQqnXHNc3gYX7CL63AeJZtjmEo1StQyCsBT0sCZi2NYlyv+JdJURfslPlULu/3QBPK6iTE2AxvA2sO49k4Vw7ygUpudCmyM2qLQQGPOLgm8/EY9DRReO/ft+JJwJ5BJB+0OT/t26gQPb8PTHapb/Nrdr6h/QYUtg6zMhVXQxkhZuY9WJOqLRN8dUqIW4CgneMR6SSINYibkuwj1gxPsBiY5b/U5/3vOMYEzFaKiKKLGdRNSBCmAL7GWAi3pv0GyWTVG1aAHcnmWkRAiQpIJAIg3kDYe7F6QG/mbTOup9IBn8MbWgu8t83f/wC2DYKs1SoMxOrYbXNrDf1mdsJ3anTd6tau5pIRpapoUBuYQGEapmOYTB3N8NauSUxK6vTW/taTgelwHK3Ay9LmMsPLTmMzJtzXvJm4wLNRXFyHD+IzpKUXVio0Mo16Yk6QBKwQQYB7HfFX4lwWhRL+TmV5bFXR0ebkadyxgwYAFwcemL4fywPLlqA6/wCUnT2U/wBMTDhNEW8mkO4FNYnofh3wdwrhZ5TxkUKtJayIUcwKmkLo8yDAKdCSCdQttYmQJOC8cTLUrFzWYgsdVPSoAsBc6uUjcdSBcW9YGSpH7ie+lZO3p6Y5HDk20IY/0iZHWfnht+KYvizdlaTxeBQFSm1N+WwsCXtysuqV37nb702px46alRnckORyhCTJvptIMBu3X6Y9XCJtCbxYA3j2iff+uMRV7Dfqq7/T998aMkugy02+yo+EOFVqVM8oYVDLFmBKgSCNNwWPrsd+2EninghpOKgazWKtEg3va0EgmLG9h29N8sAbT2sv5ADHFXLr95Qfkvt9MbyO7M9JbaKD4V4/BWgzFeYlGF7m2nTPWW2g/wBDuLvqbyczTZFI5KgYGIiSGLFmiQSpE22vi4nKIBOgd7LJ+QGNNlEP3L+sj++M55tGWm0qsoFXM1lRqToK6JZTfVI6z8Q5YO0QZG4JLoUKTEVdTK1ip8xFNhEGFBkQRPXvETcWyaR8IB7we+OXydMCSgHyP5Xwy1BPExdSz5FlamzbyxWY91+XTHFeu2oNopkwSCSxJawA1X5fSOgECbNBkKZvoH0/ZxHX4RSI5kU+4B/p64W0Ptl8iDjFFcwwYkAgQQag9yRf3se4ta/HF6YpImiVUuLbu8AWswYkWgDTAAIHdyeA5dv/AIl9jTA/ApjKHBaKsCqimwNtMA29QJ/HrjWDa+yvcNzpIJcaZJFOmIBYqdRUknSrfeKkdb6rwBn/ABUnmUwaFQSw1mrqWYKgqWkMQBe9uYcuLU3hTL6tWgSLyImREGws1t9/XHFTw7RZ1YgllgqxIMWjr6d+w7DADTSFWTBo5hqoQ1KelaSuAgRaaqpBLOBYEbrq2ItAwrpeDMnL1y4dVYRSQyFmJXmPN7zBg27XU5EgECoyz2C+1oW39vQYXr4XphmdXOppkmCIb4hHwwTNiMZWZnn/ABXNFKnlKj0lW4RxDwI0jYmduosMLk4w61NTVikXVV0s17AAFxa0Sdj7mPRs34LpVdKtss6YRVgG5+EgwTe/XCup/hXloIL1BPae87SZwyok4uxf/wCpuXFEU9FUObs06nLbSYYSZF+YC9hBgLqX+GwqVROZ1iuhcsiRpVSBYE9SVG/QjDr/ANJcqDy1Kykevt6YccCyJpvVZHsp8tRoktolid5nUxG/3MHCQc3kp6/4WhbKgcdGLMCR0kKpE9LHpjMelUKraRDKvoabCPkDGNYGRqQx80A7G3ZZ3EyCJ5Yt8sSggnf8fzGNFrz09hjrzPf5YmWN6vc4hq5YNMzB3AYx9P7Ymaq3afp+uMVz7fgfl+mAYDy2UdDOoR/LpIn/AKiMTurHcCRtvHS2kPf3nEur0n1v/XGKff1ufywTHOXpgievWQw/A++JDS7H33M/jA+mNGsO30/d8aNa3bACdlf3OIvsaatV5mfiP6/hjbVI6/THIaTvggZPp9SPY/3tiBMqFHKSLzvMm28ydrRbETju4Hbb9DjTTAhrTv8Avb6fPGNYUEH7EY25+WBwSN2/L88cVMxHUH2YH6npt0jGo1hJA+vXr2xwKaKbKB6gD+mB3drfEPmTjlfW/wBe/qDjUDcTrnRqUaXuJlgYHoQbz/fAWa4jXFRRToI9OOZjV0t6wpkfj9MTqR/Lt++hjGFhIiwidx9DJBmMY1hDVh629v1xs1x3I+mIfJ26Ceswf33xxrUAQyX66gBHoNydsY1smbMJI6kW2/I43547nAdOopJGsmDeNUbzuAPz2wYpIvCkekn32WfrjGTMNQAbkAbz+/TEL5hZ06pJmRcj5nafTAmcya1CblBAlZ33ggEi8dPzx2/JIDHaQDpEDoIMW+ptgitsL3X4iPXVP9PXEAzgKyGB9R+98APXYzD3HWYG3W4x02ZOkMW9unvtf64NC7w01jv369P0xsS1/wBdvTb88AM2pdgeog7x3MHCTM8TcRYoBPUHVEkcoMTC9/oRGDQHMshqjoZ/H8v39McVawiLn3C++xNsVnL8QqCmGLQSTCy1xa9wfztb2xIMsjgBHvvIIMnZgYTSYmN+omJjBE32OM3nwiszTCgtYoNr++2BOEakoqrAatOtuZbliWbrJud8VvidaoqaHqK6OQpGpPhB1tccw5BEbX6zgrO1abrKmn1BJY7bMCWADWm89IM9CK5FiXNuQCEb/kJ/GDOMxT6OTrAR5qW//T39KgH4DG8GxN7PU0qW5gR7T+mODVXVEx1kg/pGAnri0lt++3pHzx21WmsRpPTfb3/viNHZuDWrLHKxPsMRa+0YDTMCfg1diDY/1OO9djNM+0ifbcR88Y24O0Wi379icbYEDp+/lhYc9BINOI6ST+Vu3X++6bM5hQRBvBIHzgx23n2xqDuC4P8AMP3740XC7sR13/Q4Gq5SobhYP82oE/Qz2FvyjA3mtsenoBMx6/kP7YDdDQ1V6mIPr8vnjkUka9/xE9dwROFjV1QFiwQCxMwBPv7eu2CKIIFqkW6agPqbbeuMZNsNFRemkfSf/wCtt8apkNF0je/6fv8AUOhVCKGZ2AYmyyf3tMjHeToI+oCdUTIDC07wY6z9TjBuwipSt8S+t/74DdvbuI62nv6D9ME1Mg++swTZSAPyN/YxiIZcpJZ1E7LJB9I6j69PXGAzigCSbX6nm+c9PT+mN10UEDWurtBi/XuAe8frjVCiOU6ZkxIU3taxxoVYXSXax6Kpn5RI+fW3bBB0QvX2BIHreD9N9+npifL5jTsoYdDJBHsem+/tiTNcS02CudQiSi9O5E/lb8MD088GJJpqRsDt36C/WP2MYGL5OqrbgqR1AETHzM+skY3M267d/mbx8/8AtiGqEZlby4cD4g7ah3AJvufTG6tcmzanF7OWtNuhB9t8Y1ktRFWeZbDbzFB776veMBDiyhTDGN5k73nYE9ZgRvbHGaQFRZmCQCOYD2sQeg+uOcvw5GNw17jnvA3kdb+p337MkuybbvAQOIVXAYoGU7DSWnpFgTe+/fbAuYr1YuqAgmNdMAgd+kW6229JOsxSgFkqMATDAEzabEEmTaeY7H2jjNVraGZivSCQIIBhr27gmRgitvsCem6tDuIAtBQ2An+a31G+O8prdioOu23t67fKR88G5fK0CslEAGxh2b1MiFv2ggfhhccqi1OSVKkm4Kk7wBA197GAIGH3WT2VkJQNT+MaNVlBImRBI3Nrj6jEWY0V0INn6TtO1xtGN1fN0haZKmZMg8wgganYSTfr2OE70jzc4sZBAEX6yb/KOtyMGKvk0nt4Os9mXOlB8Wk6dKzMjbXIB2Mki1rTjvL+aGh2F4AAJ1W+Ynrff8I1kKVVgVCyb3LKBG/U374DzKDzGd9aVCIkmAADAI9BHtvjOJLd2FVONjzwGoqwppAUagJeJ73hQPZsSZ/i1FSFqZEiRqBV7wOXcQRv36+mEHD+IMobVKmq6vLbEHbSTYWC3nrFsNs4SwJc/DAF+5J362wlFN74C6eRy5AI4fVvf/N/WsPyxmKUWFQlhnadIEkBGJ1AA6RMLFwJ+eMwLY1o9qrPRpkayo9GPT2/UjHeYqUmUCFmOWGv9VYHCyjQV2MjTBMzuT1uII6WJO97zgrzFpqdL3At7npAt/zRhGjoTYPWyDPbRuLSi3gGJO9u/wCWOAoU6YJBH3b3B3hSx/GcGUvMqNAOod76b3EjYx2v+GOn4SASzVQJuRGkdLxMSB3GMavgXGoluRlC/ERO826/hA98EUqp2BAYXtuRPUAtpJPQj69IK1HlES4j4luO1ySVncW+mIshmVQnk1DursI2H3bRvvBEdd8ES6YaubqMYWYA5iRFtp23m/tiEZmBuVtI3v1BAgdO3c9sbbLK7atVNFM/fM32Jnc/l0x1l+Du5/hPTgffAJG5tcRMXMdT0nGD7jmsynSBNxzExcHsZ0z+P1xuplYUfxKYI3vPyhfn+neStkqVEjXWbVeQnruCTNogbTYY50o5hQ5tYM2iLbzIERaw2PpjV2a+iCkhdDpQOs3ABkRb4SSPxn0sBjHrwOYBT90SZMwJ+HVHTqbjEWXgtzVFW/VyTJvaN9vY4Ko8QekfLMXMBve4uRMeuCKmDayQFta83JAAPcdfUT9MEU8wYJ0sR0IDAiRFiLGD1lT6YnzFIgqQygEWKrYEjcD+39xloqXK6mqLeYdgFn+a59bYxqphCZsukBZZbAqZZTG+qO3Uke+BqFcJqJuZtIus7QCdhO999xM45FFbhQshri0zq2XUTy9bD39O0QhyKqkggNI0XuIg3BiY6R88Aa2BVuLlqnlGlmbdUok735jymZtY9DG04a+SVpHzKdVl3KxGxnctq9fvbYFldUK5VSNwynpIBAAIM/K8YnyFcHS0VGbt5JKiYO8391+nZaY6aZw2aViQmhCtgGMyLi1wp+c9rGYEqVn0rzCTJiAAQLCCTvba4vvjOK8bYFQ4CtGoAKVIg3Ek80k9J+ojHGS4nSIBLkFySRqI0mDdSryegve+9sOiTkm6CVosXAJJIAaABInoxgAD1E+kxcw1KLAq1Egf6TPsQQe2E2brGmNYqarmW+8bbRJWem+/QTjhc95hUKqMTvIIE+qwpFvlONVg3UHV0pzyFojTzUpgGYINj0MDG81xKoUCNoCOsA9DIgQYGkifvD9MRNnaNHUH0E7OADN9gIMdJ+KZ+WC6HHBRoytFghJDapmSRI9bEn+pOMFNfNCpuKOCB5gaNlD02MzBBOkyIvI3iCZuc8/QCWFNhE7qHU7Rpm5kkaYEGPXHWZWi7DykIQiWBp6p/lAvYQYIsOuAP/E9AZEVwQebS/Jp+EykrMx1IN98MSbrs1XZdSqhVtieWLzsxYKCBJAFz73xp/LF1fWy9KesehuBAt6jb0jHNXjTKAALkEGotNRq7SyneLm/T3xBluM2ZFdtMG7C6g9isaZZh6c1x3fJNuNkmXy71BNOkajqAxmQ0kmSFBlh/q7yIN8K+NMVGh1cVGEElSLsYMSAY06jsLjqBhllOHVSDUFM6qYmCVBUgX5dQqEERe2598Lc1n/NrBmQlVXUQmshSZCTOrbnsSPfBsWsZJ5XSQaWnYrBuCAJPMLyRI/M4Cz/AAwhFQ6izuBdiZYySwF45ZPpGC6lZVVZkBhq1GLjsUXUNM9d73GFuYzKecWKsNCaBBVkLNdrgCYUqLyRf0xmvgVOssZjhyfdyTMO4pgi1tymMwFU4o0nQUCzYaFP44zB2sHkj8l9p1VYgawRFvM1SYvywO4vEf1wUofUrIaIAsQU02veWYkn/URP1wsy3h6tdmYennGGIP8Aolht/Nv1HbG4UHLmrVEyACpL6hEdgZEDbv0tjnO/K6GRpOS/Og2YsptBmYP9YwJVroWUqqwDBZiXeCIBhgVK7GY6e+IeHZNtUKz6DuRYMLjVcwe31noMWKhXp0wOYWESSCSYMCZgneBvjMMcimijvBsYnTFNwL/JQPrf0wvyjO+YWkZB+7rDACO09I2jVNtpOH9TxDSJI13Xffl997+344hfjKOAKYDajEw2/wDpFix32xkZxT7GC5CkpmqVJMQvQEdh1PqflG2JMxxdVBCkk9gJP4dMVqnVOtjVFQxuOTYREBoJMbxP44Kr1zChkRw3wElUa0+p7dN+1sakHe+sHGbemQtUbzGxEehYSNU72O4mLYFUUyxepzKZaEB1dCAYJANybH7s22Ha5OtUAZVJWZVgdURItqcOPlIO09QL9pDALVCRp2UFTI+7MbkRuR64JJv9DHJ5Rcw6+UDoHeYXoehmRBuYn3jHVfgZp3tYgkIzSIvItMkduwjtjnK8U8kEUhpLEErcsWO5E6r2+Z6SQDDmPtFFfN1LUVrC87yTt7bz036HDYrgJpcNruQ3NPQuVaQQLQ34bdZnBrcKzBjVpJ6gEAbbgaTB/DHNLj5pFRVUAOORlYMrbTBH3uadPUKSCcOKXEFcmGUxYjr8x88K2ysYx+StcRHllEZW5dizEgz2F19x69LYmBVCiOqgCIBWGnc/hHXtE2w/q0UYEMAdW/LY/vvioZrKPla8ZdStjBCq0hogTBMypAmdrkapxk7FktmSepUWWFNTp1RqA1ODEGAHOoReZvfe2MztesDpV2A0yNCMSAoM3ZDJmARJiROAeI1qlMk1GqlqqmLsklZ+7fXpEQJBIN4BGBKObEnn1BeYKwLQWmw0iQNUjeGlZgxhkibl0EUcozg1GrGWTemFclQJaUBMDfYSCTcYV5vO+bT5atNVRBTYO2kuFJK6VCXHXvuJxBxPipcjyooKoIIRqgUyf5Z5euwG98R8PqkaeRKoY6ShNrwoDEfCxmJbqZ9cUS7OaWonhG6ousPStaBqBW4gyRckxJF+ntFVzrXViy7cpMC0mLmNMkRY+m2GL8Kq0GFZqEJBtTcQszBDX2sJYN85sv4hXVtDJ5ha+pmUCezatREWgtYwLm2GWWTlaR1lK8Q5DRIlgCSLNFwd9uo27Wwy1LXVh5gpBFBJ1SBqgKOUCTK3sY1bYT5hgSWUq5C8zBCrIercpAMm0gkdsE5bPN5K00c7iFFx8cyrgalIKk2sZ2GM0aMqwyRM+4nRVYMkLqDOjlf9xggwY/7jEvD+IUi7DM1akTIYMpuAIkETIFtQHS5NsCZam8GAlZnaQRpdwxhryC1z6EHuCbqqmQqeYwYeW83DlU3Mjci4xkkwOclTSLpxWhl9HmU678th5gYoDMgGNJkMdmkDtioVXMzuQQJk/vvuQD63gZM6yA/C7k/EQGj1nvI6yMao5pV35tQtBUEXAgyp07G46R6jDRi0JPWU/wBDbiebV6aKjOQoJNNzOmBcKwUcvttF7YHyVNmp1KivTW4EBwlQhOXqRu2ozcmT8wKvENOyyoBOm1iBFxEEg+l+2N0c55YQeTTBUcxcOZMXJBgb+m/WMaug71y/olbPaAawKDSLyFLERpgLs0hom+146jU8m6oC5dFZpdmDBNR3MAXI1bAG0RjriXGtZCLQRJMt5ZcagpkAgkr8YTp93BPCOLqY1U1fTfnTWpsZMqutQOnxDc9Bg55oHteGwH7O52qQOg0A/nF8aw7fjuSYycqQTuAJE+nMMZg5N7f+S/z+C10kqvTZnpxqEipsTM7qT7W+s4ioZqqAUhVVo3Eky2zEST1hQBaLdpaqMCUM1tlAUtyzAgDveNXpiGqPLqQF8tgLKSHsYgi07g7kG3THMd3GTrMVSZlVdRBJYTtIjT0EwATe94vBmazlUKFD0wTA0oFttI1EhfSdp9rr6kVtIEM88yqCTa5Jcz0A6H1OwDvKeG2FHSKwS8khVaYsNRgbD2iNumA8DRt3Qty/BXYAv55SOaEBBMCCoiTJAOodBuDiI09ZcAFz8OlqcvHcrJW0HlgH26scvlq4qlaT/wAMQS4YqGudXQwdjaQfxwdmeGqtNmceY4DHYkyRGxm5sJ69sCxtmMCWmVSmHrUSxNl5VWmNyJVhAbpMAwB1GI8jltTlV0FgJImCwkmJJIkWvb52hXxVkKKzPWfS0FXNJQ7CNQgMWgH0bbfA1LPU2J0tTorE6ZnYWEgEwSbiCLTbDIg5JOi20PtOoSXVNMBQF0AgEDmJDN3lYG3a6yjSrqjMA1xZiUZTO5IZrAnsp3Ha/PEuLo9Dler5gKgIywXmARpUaQDcDc2xmV8SIhTz6S6V/wApaagQdjKj12sAb77AZHco3VguaybIoGgs9QdACALGzKSrMIkC257DDDhzayCPs7VSulaSgTMyx55B2JLTJvf7uIeNeLDWQE02Vab7hmBmGXdSPUEzYmOuBlroBcaWMm0gQTeOrG4sIHodyabFuMZYCM0Bl6+muAsy48sKbzYaVIMdeYQIOCzVKIGzFSqqhhpaCA0wZ8xAYBiTqm/XbAT5tEdyqCp5gsjnSgi8s5eDBHKATE2giwHEuJBaXlOq1EI/htpClJ+IC8lhy/fiCD2ONVhc1G2XjJ+Isqi6ftGthuSL/MaQAB7Yr3iHO5OoDXo5h0rKpA0sbi503ECb7H5Yp1POgNr3NODdF1XN4gaTBj4z1EXwXWy7qwqE0iQoIAKlQG1MNegXM20mOl4wVCmK/UOcaoKyfEaxI8l6rFwA38QkhgOgBLdDJ/1bC2N57hhpjlLOGZteoQJVrCTIZrkxqN5jbAyGpltDI1Wn5iSzqmmxGqBBIZBB7Hr0ksslmyKdGtWcVqC6gtJpDE7ETohz10FoI6mLl4JL3YfP/gp85ApsCTMhh8IsLR7mIMTG2Osm1Jq6JqVaOweokHa4fQwJhjaSALdMcVXerrKSVDFtPUB9wPSIMgXgEgRYOrVlUUrp0k6CxYhhJ5TJ0i83WAZvh6IOVM9HyfhRKKaqOaqL/NBXQw9h6bXJH1xRszUoI9Uc5IkQpB2EAyQBAMAqZnvbFv8A/LiKEqmtSVtAlIbQOW8BXMme4IgbRGKfmOIGozUnzCFfustNAjQOpABXrHaPrOJ161JLAuFTVeREgloAj7tusXH6dcN6CHQtVArGQpQKjEsg+6mqHkAMZAPLIxnCcrRIJfMpT1KADILgyrHlkgi1jMgyI7dZDK1BmETJMlR1UstRhoME9iezRBJBBsB1o3ZzQjWfn+xbxbiRNSVUUSIDKC4Mi06SIEQLDaBjmpXL+XrrQ08vmFmQC5kyNXxWspB9IwV4uymYDB8yAKjQICqFgTYssgn/AHT+GF2botRmalM6hOkQ4IJBi8gEHoTPvOGVVgnPcpOyOnWVXBCq4uSpEwL78pHzE9Nsc5jMrcdr37+kG42gkzCj2w+8LeJBRd2dBpgalWyRcWGwa57KYjrONeIuJ5CsjGiHp1BcKFIQ99jYfIYN54BtThakvoS0eKKukENeorSHIOlbkGxXYEAxa+HfH/ED8QUItBQVNnZ1LECZGohZnfTN+2K/kdP2hC6rVQzKBmHxkqOoaeWfmJ3wfxrjWW1vlqS06JUKGcoXqCoX0kBg5SFW5IJNoAm4SUknZfSjKUNt47K5l8wxaooUGTpLQJXTMKp3kmZG0R1iDUzaGQjAeXJYEqfclY2At1tHtizZStkdARjTQTaBUDL20kW9fWTO+FuVXKJnKiUW8x1p3czsxEgSBJXlkwN+uA5tL9jR0VN84/RRc34k520AMs2Jm/8AbGYs+c8C0mqMwJWSTAiBN7emMxLyz+Tr8Ggv9pd61coCuzyPiG1wRzSNMiTBHXa921HhzVafOwJJn4idoI3MARMiLWMmYwqbOlQBTSmgb7wgu43P+ZBgi8noDNsGZHOIE01cwSTAFGkssRHwkXmTflA+mGJRasjyHD8zrd6TSxlSSKemLXmbEmCBvaYOCqWZqVUVWRmVo/iQS0yTyEOJAgSwAA+mFz5h6TuIqFHNkdm1qDbVEBDJsBMCIMm+JKbKKgFIVnb4XphwGJ9dgAJLdRfYYAU0sB7eNKdMRDAA6fgNoMQCsr07n88Q8W4q1YKpqwrnTopzPWVJIAnab9bkddZjI1OUrTA0GzAgNAHMG07mx5jI9MMvDmRiCSGBXlYhSSGgkggXkEC5nlnrjDrdJ7WcZXwoaoPMKaPeVEVPmY3n1IiOwiWt4UpqpVq1YqYFQStwNt1JiwkSBYdsWOtTIG1uwMGPbAnEK/ISomp90EHf1gem3rhLLeOKEXEvCqU6FQ0P40iClUs23RWDDSeuxv2whojLV2RFSKzEc4Gkark8scoTSRtcT6kWwZh0Qu5RrEnTbYbX3Pz648/8Z+IPIoh0SkmYqOZIp3VNNyH/AJjIEjv8y8U3gjOKtV/Q34vXZ2/h1wcuRKBIanP3lkCJnVYwdu+Ic3Xp+Xd01KdTIxubRyjUd5JmFJmb7YonhXjVQ02TzFKIQ3lkkETcssKQwlIIItqBnfD3glbVXpGqhdWqKDMlYnTt6Ak4ZLBDV9s6XY+4RxhUB10aeaLH+cDTHKQqEEesiN+wwoz1YlWICjUwJTT8N5gTzA9IkGBfDLxBwr7E7V6bgU5iQgOgnptEdmEkbYgyWSFdCC5Lzbcie56gsdzBkEWGMqEkp1tYDkczSBZ66s5IkCdibc0wSdiIPXBfFaVOVamFoqFBAYvNWb6gI+G0Xib37CGq71ukOxUFmaLWnWTMggfe6Dcbv/CvAKGYE1GQCmYdEY80QAzkk2JkiANzfeC8ZEgnL2qgXOcXzOYUiqv8EEFuRgoIGsSxsJtcn5d5eLcQVlYUctTVaIl2Sop3sIKwGBPWSfQHb0fL8PywQomgKbkA72C9+wAx5Z4g4DSpZk0U1MW5kaRbcxzNB7fL3wsWmzp1YShG7uwLJV6VJtbU2qcoK8zKbzMMpEEDrBk+mO8nSp1qw8inWOr/AOJGl1iDOtliNV5m3phM9V1DqCwUkagDymDIkC3ePww04dxRstVDUmh19VIN4YexnYyRF++KtfBwRmrSfBashwwZVWqZlKlID/LYVIdAQLakjnOxHXthZlvD7EVKyUKlWgFYg1dKPESYYHU532UAyb7z1n/8QK+apvRNKnpcQzEEgA7H023Ox+uLBwvNotAUqubqNKaNLaRII0wBpLbWFziWUdq8c3S4R50uTYGGDLUEHmOkBbATYEe/riahxh0qK6VACsgaVEgWO7DmXoAWJtPXD3xR4YNAK6LVdGJQioNRuOWNOl1uAANvyNdz+ZVQjUxW1xGupBEC0JvYbQZxVOzjnB6bCM34gq5mBUcO0mQdKKQOYQ5M7zywLxE444NmsuwZKtJuYAK1MnUCJ6E802tcWFsA+JPF6vSQNQproAUMi8xgdW7el8CcAzSV1Zy4TT8SzDAd+wX64G5Xt7H8eo0tRZQfkaBZSyL8LfFE3uQCCdI2m8bGCdjhyRu1R1RfSAL72gKJHTE9XiJYkqLnd3ksfkeY/Mj54X5jNAAkEu+wJvBNh6Lc7CMFyoePpl2QUclXrVSKVTTTDSJdKd1lVMuRNi0wNmPe0+Y8NqzsFy7CNzl3WodXxAwjMSApmQpHN0IwHWrFBZtIA6bwPU9bdhgD/wAeamS+perC19W4AYX7CSbYkdq4pEnEeP1aBemhjUNIuCYJi6Ecp9I3xYP8OOA01aoaomuUsTPKDIMepsCcIOCZY5qq1TMk1KlYhQzy0AwNXxCTFgD02gwRbOEKcrmFSoNFiNQurrG4beRaQbjtfGXuzIWS2e2H8h75vSSDuLXA6e+MwtzXisu7GnlalRJIDhXgxb+TuMZiNfsqXU+PKCUToosCILNUgTMAkAksxEbARbewwm4LxWs7kZdaQZ21EsgVgvYFQJ67KSZ2xicXy9Amm1BjVAhyZVeumKYYaoB7XN5m+GHBK1VCXp06lRWPKz6SwAs55mBa4JMW5uhsbUc25yaz/RNnqpapFXzGRbsLAkAEAKHAgmSLEGPUYcUuL0iFSjSQA9nAgzBEgEapFzMSIJm2KjxvijNqNepGk/w2UaZgwwmQQwDRABYdsPuE0qbqArwzmQqqOomTzEeva18Ch4Sy0hxneGAUj51bW3xRHIIgxAgkCOpvJt0wRlEc8zFZ6Aah9ZvMfPELUzTaHqKq2iIJHpAPX2tHXfCWv4nc1GTKqa1SZYbBQLElj69uuBRdyUeS1faRG153NsC5jigRhClnOx2X6n3t36YTkOtE5itXpsQmsU1pyAYmNTPzECQLLfthK2VzPEAfLqFVWDqDOsM0ErpUwQFmJAbm3O+BRpajWFyF52o5YamqIjGNfO25jl2vB9+18KM7kqdd69Nv/cfw2NJjUNipRrajA+IC++kjYzi8ZDgop0RTzFU1LAczE7R90QABG99sUvMulHiSU6NWUNiGvDVJpwLRA5DB72N8G7JSTjTZU+IeHhl1YPl9FYusEMjAowaBpW0llN1naCdpKoZnNpljTRdFJ7lhpBII6mQY9MM/8SSUNJSVJdix06j8A0gksZPxkekdelQpVrGZNrCbA/TbftiqTaycfqJqOpj4CfHHi9q2hVKrTCAaQwkMVVmhZkKCdIi1j7YZ/wCHHjsUaVZGoGqwg0yANrAoTBMTDAe+BuA5KlXrn7QIpMNJZYGhm+AXkBSRHbvbFzr+CKdCg4ogvrK6tQQlGQsJhYWRqMgjbUJ2wjSUab7PQjrvVVwiuEv5Xf2yr8RogsXYJT1EkItgCYgC1r9CBHWDtBka6AqWZtAJ1BPiiLnUALG43P44geu1RlpsACrGQOWSWkzfSCNpgWA7YKz2Qem4WDH3QAZ5tUC4k3DDY7Yp1R47edyReuGcYpqq0Ky1DUpnRYFi3VZi4cpzdrG+Kf40zlR8xpek1NVEIrC5E/ETe5PvEYBr5rVU874jqHxk/dgAkgLNx0gx9cSMnmLVrOyhnEovmCP9UjVqkRYd/TASorqavkjtX+IJ4dw6rUWo9KqhNIBzqnUYvAUghiL+lvXCmnlSzLNlJEtBhdXe3bEjUzMMQr2lDImLnUT1P7vievUR6xWlTCK0KFDtHTm1M1pjraw3w5zumkWPi3gZ6NI1KNYukTEAGCLyUmR0uAMVscPqNRDUlNVd2YIZpsLFSeoiDYxebY2eM1FV6YeEBIJJ5omNiwkzBt74n4Dl82ak5TzQSBLRCwSbmxGmQfocLlclW4Sl7Ux/SzX23KFGr1RUpDUyEgGQCszEsLm0z3OK3VOYJVDTCKVkLvTCsPiCsWANzcX9Jwbx7wvXWtNWstTXcsp5j0+H8P3GAuP505WmlipqaoZhNwdMkkXM7/S0YVzjDk6Y6U9Z01Vf9izxDRo0qBRoLPsTuIvIHTaJ998UnKZk021KSD74Nr5KvWSrmGB0IYLsfiadMLa5HpYDtYFbXoMmkspGtdSz1UkgH2kHF4Sg0m1/J3aWnsjtRb8pXashYKzhV1PpBIUDckDoO5wsz/H4VSl7mO1hG3a/4YU8Ozro6lCQQbR+PyiZxqrR1OEEDTC/PqfaScS16X4mjppPIfWrSupjOobnt7ep/I4DymVNQ6gvKt4gx8/TFhqeETVShUptyOOZewBa4uJERbeWOH2a8W/Y6XlJQFEkEKUgrMdZIjfc6vXVseSU8lIxxgj8GURWqjp5Y1EexAHykz8sNc9OfqGlTMUKZ56ljqaPhU36G5tAPqMVfLcZzNWBVqfxXUJqgKy05LQYAl2JsN/xxbM/4poZPKDQLgaUpk3nuT1EmS3We+C57mT8dcFiy1VERVGlAoACggAQNoxrHhlYZiuxq6aj6yTqAYg39B02+WMw/kQfEvk904vnFqU1poqqrtGpwTIuXMdSACbxtbphdwTj7UqTedU0KtQU1Kj7sTYCSFEC8G5Awr8QIzOirDS6qFCkrNo0vck2iZvpP8uD6eZZtFKgqMQ38RXXSVKgzqqMACQQLCenU4qcG57rMy3iZQtaolNaSa+blZyTIKsWKg3N4LbxYXk/gGQbNVzmKksxSUBcrpvuSrd5tPX0gK6vAayU3qeX5yks7ayipMn4VDEtAUegJjAGV4qfOKUzyMonWoVVsCSF1EnoBzTeBuMD6BuprcWTP5N6jMoqhUXlaCTJgEydrAj1N5tEa4PTplGhgVVjcPF1kG8i0GYvAwBRzoy6EIfikqZhmZiGI0nUAIO5I26bsBmTpPl1aksaUBEVisgG06r3m47W3xguVOx7R4kAzQ9MUY0ginqNp1LqXlGqTckmBt2l4T40WmXDqwQGRpEbsR8O+q6k/wDF0NsCcCzXn1FpPzLRSdMQL8oFxYiSQRvYzM4J4p4apOJy6mlLLKAkKQIYT3MgH579sOpSrdE74z44VlK5am71YMk6YUCZMSWMXtYR8ppHE69SmqB6aCoT5pqi7km4lhbpMCd+m2HVHilGmHUUy1e9KH0MFEleTlkREkyDfrhJ4jrtrWmRpFNYRdoBk3F7kmdzbBSI6s21bYx/xIzIfM0dPw+QrD/eWb8oxV4wx4dlDmKiGu7CmITWTOkKvKo3gdBaBi4Z7h2TfJ1BlsuSyAHzSWmenMbX/ltuLTGGusE5Req3IpuQpJUZyx0CLKq6pkgFV1Gx06jvNoG+PQvDvH2RRQcPzkGnUKaWqLssBrGoLXJuoO5F6jkspVUnXVCBkVJBVpSQIIHxLAvF7e+LHmsvSr0Kq1qyhqKRlkVpiBAOpPjaUAKxyjpzDCTyW9Pccijxnw+pRrLUKmmtS4EryssbFVGmeU2j9ElXOtVVdUsVAEwJ3MSRcyTuRM2k4stDjTcQypy1ZlOYVdVFpBNQrMKYNqhXUIPxSDvvUqNVQAYYEXlTFwSV626e0dcNHghrpbrjwxhlatNSVrBWVkPMokqx2PqQV6SIPtEZUaVkltNiWA8sSSRBB1Hr8/wCqvqI2kxtPt174kpqwWyki4aQCJEk+oIUm9jh6IbuidyrCFaxJMaIgmxACiJMAwIAgWGwjZzzamOoKSoKk6m2UC4It1O0bY4yoYo+k2Fyt5/lBtvGqPnti6eBcqiZeo5UM1U6LjZRvE9yQfkPXENfVWjByOj0uj59RRKX4G8b+VWKvSpVCQdLsqBgd7T0gH1+uLb5NUIK6V9FKoxApB2tcyAAYEG/baSeqDMeA6eWrmpAZZleaQhMwHWQSoJB1BjECQep/EeIKmkSqtUcIs7amIXUQOg+Ix/UYnoainHdZ6GtpbZ7UqRHm+Mrlhqg7NBEGGgxM/eLTv6npigcY4pmKyAVTKobSVMWUQI6bfPFj4/4apUkZ6eaNapMvTZQoYEjVABJ1ek+0QAaRm6+pyYgze0bW29Ix16enCcN0joj7fbHgt3hbi/2ig+VzLxTGkI7A6RMgIXEQZAZJPRhfbA/izwtVpBaj1RVpgBFcwpAA5QR1AFpBPTawwV4M4rTy+TzT1QrKSqhCBzkq3Ke67W6ek4pFSuxEEmBsJMD2xzSXjk0PmX6DuHVAKkiAqgksw9IHy1EW9MMSg0mlQALVTDMJIgXMTMKBG3f0wlRIQDq5/AWHymfpjf21laUYiBEjr3nvJk3xJyb5GrOC78XUjhCbShA/wCrQdj8x0xXftzFfPzDFiSWpIZgn+aP5R0E9T87PRzKvwp2qDVPMVFvhKmO4BI/e+KDmc61SpqaDta8QOljIEWscAWOVQbw3jBDuag8xWuysZkjYiZ5hO56TgTiGeaq5ZiT0HoOgwPF4EXODqvCKqEco1RMCDsbiDYnqQJscZlD0Dg/+IFBKFNfLKaRGlCukR2kz6/rvjMUanwmqR/kr87H6HGYNkHpo9L8W8Qqa9RBXS4KA1IiBEaBBvO4IIg4DyWaSgy0nY1A061paWuxsmvqpHRSbnpedZDiX2lnZ6OtUWUpjVoFiJJFpkj4u8DBuUzSZdEWllGesp1M/wAVwpkWNhM7dj7Y6zyu7sk8X8droq0GoiirLIOoMxHW62HYgbRhbwjgJJD1KbBYhVYNzubWAAMA3j0Avgo8eqVnStXX+EtUT5YiopWSoncwbxFvScbzPGTr01kb4yymoSJJgrqWYiCLzcxPXG/QHTlbY88M/wDtOI6ayhi9KVgK5SOYAFSdMKGk2/qWfiLNU815dZkYUxIpHWATquzlZ1BQokdbbXxSMqofM0pYsmoSQ0MVlgIJGsDSYv02w141xNKpHk5SmhnTaQSCSRBELEAt17mIwjWS0Z+xrqy0eHTklJQVh5jcxJIGrY9+cD8sJfF3ig0cyKOXdSLamjYm0DTPSOk9MJa1Qh2/hiqwEqCGhTB6TDOObc27Wt3w3gZagzAhX2KuCWIbmkETOq1tJJIOCCWo2tsUJMvWUNUNRWqMymDq0jUbkmfivFrTcYg4lVDPIAA2Agi3qTc3nf22AxZKmVeKdeEqgoR5ZIXSEBWWmAYe/wDxRYwcV/P8NqUo1AxG/oDpn21ddjPXDp5OSaaQ18M6HRqRoq7lgQ33430iQRFiTIjf0i0cF4k4L5bTTpJUDPBSRsBCqG07CfkcUPhzsp1U2bUAZ0gyBBk26R+cYteRygq69ydBYBVn4dzINrFSZvzdb4WSLaMnWBzwLwahRKj13RhOjyzGjoRqNyTF5wPxPwPTor5lOuWKSw1PAJiJ5QIYb6p3F7YnyfDcz5ZREYAGSbA8ohYqGRcjUR6x1wq4rlRUil51Wq+r+MsiaUkbggFgL26R2wqOhqKj+IlHh980GqZQVn8s31eWGE3WCGBLAbkdbicJXypXUGkOpMgjsY951W2+ePReFZWlw2qSahfL1wAptysJIBG0QTzW9sI+L0zmM09VFGgN5bSw0yY+Lm2kk2EDe8HDKRz6mktq+fgQV8olNVPmfxGCkaRK6SLyxuHB3GmPXHeWKKssUZS26x5nUGzDa4NxBmxN8T0qM1StVFmmGXVqIUkEgkKPiuS3LAi8QIw+y3BPtOVc1aqAo0NUZOZTaVSGhgw0nVaSxmcNZKOm28CXJrSDJo1I1yGkTHMCDcAzG0zzQJxdcrmHFHzqx8nVaHmQFMLduY8okAD718UrJmqq+WmpirNzIUIH3N5iIJIPruek3GuOAKoq1qoOmIqAgSoGobxZj13HUnHF6yDnCkeh/p81Gefg3xbiAZyFbVJ3npfYdpiT37YqPE+JqufpNmF101vpiREHTaYImCR1gj0xI/GkWqGBDgiDA+HsQfmdsKOL0KbVTVNYMrGSulgw7CIjpuD9MQ9PpyinawejqSi2WPj3jJa6hdCqU+CIAIm4i1iIPoRig1Wlj6nBWarKyCJsbT26/wBMA47/ADyUVDoSEFbl2T06+ytJQGSoMTaPrgqvwmKa1ATpdoSVjVtNwTdSRIMbgicL1GLnxDK6MhlTAkHUoP8AM89PeD8hiEm5O2PJ1RV81VuYNhyqOlgASPe31x1w/IhpdyRTX4iNyf5R6nv03xYsrwin8bKAsbGSAD2Hc9om/TA+f4drAQE01XamIgep7nuZOFsF9DTK8Rp1OH1l5VNwAIFotA7CCe/viisIwdXzDqDQViVYqSvdl1AfTUfrhrlPCOumCSwebwJAnVAt6KTv0OC2jRVFaw1yvEXZDLrNOCuoXIFt/nHrOJcx4RzInTTZxMSoMze0G88pECb23IkEcErmQKFUkAE8jWBmDtsdLX9Dgcjh3/m2t0CAex/XGYUV6DIxVwVZTBB3BGMxqBSLpwtz5gWTpuY6TG8d7DHrHD6YThFVkAVjTaSognkG5GMxmOyR42hy/orWVcihIJBCZcAjeDUuPnivO5ZqzMSzS9zc9OvzP1xmMwUJqcIJ4Gx8muJsKbEehjpgzhJ5SOgoiPTn6YzGYDBHr6CzTG8CfLQzHUl5PvYfTA+cqEXBIMASDeCtx7emNYzAH6NZjlK6eXlG1vvr29z9TgXjLFkDMZJCSTc2TvjMZgolqfgR8GQaNUCdYE9Y0m09sWnwx/8AkL6lp9ZJBxmMxpch0Oj1uigCgAACNh7Y8l8W0gOKiwvRJNtzD3PrYfQYzGYjp8s9H1n4L7Qq4O5BokEg6xcb2WmfzJPzOAalUw1z/ljr2alH5n6nGYzFFycD4Q58ToBl0sP2BhDmnKViEJUCokabdPTGYzDLgXU/IvWXoqq1tKheRDYAXMEm3WeuPP8A/EVppMTc+cLnf7w39sZjMKjt0uig1GtiDzDoIkwWvfsDH0k/XGsZgy4OuBd6FBfsDDSP8tzsNwjQffFBOMxmJavRtHhna7HF64uJo5EHbRt/sxmMxMeZLX2pepcn3ERhdxf/AC29BbGsZhPgyEXAhNb/AGn+mLZS3H764zGYExuzqo37+U/mcU/juZcZioAzASBAJjYD8hGMxmFhyMgDUTc3PrjMZjMUMf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92" y="2505074"/>
            <a:ext cx="3444579" cy="2580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 descr="http://t2.gstatic.com/images?q=tbn:ANd9GcShrB4glLZs9F0yKVG1JU_U54zR1n5odaXjO2PbWggy_dkNHJM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82183"/>
            <a:ext cx="321349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32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Лесото  Марокко  Свазиленд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Монархии Африки</a:t>
            </a:r>
            <a:endParaRPr lang="ru-RU" dirty="0"/>
          </a:p>
        </p:txBody>
      </p:sp>
      <p:sp>
        <p:nvSpPr>
          <p:cNvPr id="4" name="AutoShape 2" descr="data:image/jpeg;base64,/9j/4AAQSkZJRgABAQAAAQABAAD/2wCEAAkGBhQSERUUExQWFRQVGBgaGBcYGBkYHRweGBwaHRgXHxwcHCYfGBwlGhgaHy8gIycpLCwsGB8xNTAqNSYrLCkBCQoKDgwOGg8PGiwkHyQsLCwtLCwsLCksLCwsLCwsLCwsLCwsLCwsLCwsLCwsLCwsLCwsLCwsLCwsLCwsLCksLP/AABEIAL8BCAMBIgACEQEDEQH/xAAbAAACAwEBAQAAAAAAAAAAAAADBAIFBgEAB//EADwQAAIBAwIEBAUCBAUEAgMAAAECEQADIRIxBAVBUSJhcYEGEzKRobHBFELR8AcVI1LhM2Jy8RayJEOC/8QAGQEAAwEBAQAAAAAAAAAAAAAAAAECAwQF/8QALREAAgIBAwMBBwQDAAAAAAAAAAECEQMSITEEE0FRFDJhcYGh8CJSkcEFseH/2gAMAwEAAhEDEQA/AGv4NLlxisJ5dKVu8ocmDJPpTGiDqWZG1Mnmr41ZivfVrg4dhE/DN+JCEiPKlRwly2RKtnbBrU8L8S7hiQKLwd63ceXM9hRrkveQaU+Ch4Xm+iAVINaDhuPS6hkGehn701x/I7dwBVIXrC/vVfxXJ0teHUcCd6zcoy+ZSTRE8uS0smGBzn81WXObspge1P8ADcvN3CbDefzTPEfCAImTNUpRXvMVPwUn8WWgs/261acPGkxk4x2pO58NtbBYZ9ppN+JdZAA9jV7S90OOSXH8M7kwpmq67wd2MKx74Nan4d1Ayw326/k1qdK6Zgk9qiWXQ6oemz45esuu6sPUGgaD1r6rzDl2vxMkY/vesbzrgAGMKF8q2hkUiHGjOfLio6aba1UQgrcgWYmhsKeZh0qE0DETbqBSm2oZSmIWK1ErTBSolKKGLlaiVpgpUdFIBcrUStMFKiUoABormij6K5ooAFormij6K9ppAA0V7RR9Nc00gAlK5RytepUB9MPLu5Hsam9hAO9SPJn/ANxqJ5TczvXKmvU0+gldQT4VmgISOlPngHG4MUNuFPY1qmiWds8zZTgxXP44kycmhLbFSNodKKQWx23zYrgYNHt8/cEAxHrVT8uuBM0tEWO2aNucfLQncvv/AH6Vnrd0M7M4B7DYfii8TLf0FJsgG9EYJIG2XNni11DooGwFS4/4rcCLahfUUjb4lQkAZ70i9uTk0LHFu2DbJXub3nPicny2pK9cJ3EnvTTKKC1bJJcIkSihulOsBQTbqxCjJUClNslRNunYhQpUClNm3UClMKFSlQKU0UqJSgBUpUSlNFKgUoELFKiUpkpUSlIYuVrmmjlK5ppAA017TR9Fc00CA6a9popWuaaQASteqbCvUij7Zbt6okx7U1ZHv61l7XObo6zRE504M15zxSNlNGpawG/lX3oT8oWZhTVdwnxD/uH5p+3z60ZBEehrJxyR4KtMWfk6DdAfQ0g3K1nAETtJq5vFGHhczG29Zf4h44ppAYfUZPaB9J881OTO8UNT/gvHi7ktKH7XA2mfSCsjpqqm57xdqyQAAzHoGmNoMxBmelJcRenW4ICmViMknSCJ2iEJmrm5yNXIkhm0hQZbdRAEDfZfLBrz3/k5qrOv2NGfbmwC6gB9RXc7gKe3/dQeM5iLiqDAzv8AVkgjt2JO3SnedcgYadm2iJG8Z374+1U3+XSY0kkHbf8Aat49RLLHd7GMsSg9kH4C6qagWJBPaIjfH97VaWTbfa6q+bgr7TBH5qiHBr0G5zn/AJow4cbR+o/eumGecFpRjKEW7Zd3eVPp1SrL3DqdveaVXhSds1WvbAWWwJgGcT29YqX8H/5D3/4rZdbLykT2UWTcvYCSCO3nQ14MkwQR7UiyHu3vVx/8q4gC0EZUNoRq05eY+vJnAqvbX+37i7XxI/5E7AlUdgOoQn9BSF7hSpggg+YitDZ/xB4sMxOiDsAohY7Tkg+ZNXvw/wAybjrLG8q6rbQfDEyJGPuPalHrZX+pbA8K8M+dNbqBSvqScAqMdFm2cdQP3zQbl23cUlrdtR5qJMe2K39pvhEds+YmzUGt1sOL4WwTCIo8ySfxtSnEWOGQRBdu/wBIHlArdZb8EuJlzbqJStQeXWimqFntMfpmp8PyO041sQMxpX9zR3ULQzJfLrnyj2rZJyK0DMY8zQeL4EERbUn0wPSYzS7qY9DMgbdRKVf2vh64zRAHfyovE/DgAnUFHnkn2qu5EWlmb0VApWg4f4cdusDuQaOnwkxE6vciBSeWK8hoZmClQK1f3uSsu5HtS17l5HUUdxMWllMy16m7lk9q7RYH0BeVP/tNS/ye5/sP4rTrabvU0tHv7GvO9oZ0dsyLcGQYIIrq8Ka1dzhV3MDzxWe5p8RWUU/Jl3GJAlZ/f2pS6uMFbHHC5OkK8NzIIpcPKKYO8en5/NURe3cSNBZAdTEtH1Etv/uCnPn7VD5ZVCrMQrNqK4Cy2BIHWRtP2pbi74ViGuBdGdJXv2HodsST2FeR1HUd+tt0ejiw9tPfkfEFQCYCrBz9QYnwhiOxPvFHucwZElSEAgQJOMTt9R/uar7ruLnyySDoDKsZPWSdgZnGckeZp67euyUtIGhRpZm2nfEZG/Weua43Sp8nQkJcbzJrjQ50ISv1avIEen4+1c/h7BaW+cA8kOfCFHaN/wBdq5zHjLRuA3g3zkUroKhreQSJP1EeL8VHnVh7qWGt6WdgwC2gxiNOe+7Qa1Ut0nsjNrZ1uxHjnUR8oOoAOrWQZOIIg+tJvxjEEZ7bj+8ineLtLbvraZyFhNTMCdOpQWx5E0XguV2719rQdFVdXjMeLSYxG5O4rpjkgld/E5nGTfADmPPnv2bdtlUG206lwTiMgY96RfjmOlSWiQxzuQcHywTXuKUKxEacCJBMEgHr60zy6xaW5ZL3EKOYdceAaoJb/wDkEj0FNOMY7cA1KT3A2+aNIIDQMPLDc6oPpAGPvvR7XHMT45idh27b7+1I8UQNegCATB8WYPhnJnEVE3Aq6icb7R+9aJ2RVFhxfMfGdAOifDO8femOW/El205a2zWzicSrCNo2PvNU/wDGKYEyZj7b1cc34dLGhQrnWpmWP1SBtG2DiOu9LWotRfkNGpNotOK+PLtz/q7R/wDrOn8f81U8fz+U0gGDByfPt1pB+Hb5ny9DazjREkEidt9iKXe0VkRpMkFWwQQcyOlbrPLTpT2M+3vdBOH5jdUgKxAk7x0iIxtV7d+LrLAf6J1fzeIR7E74is1bssggwdiPfb0wahb4eJJnJnO1Ec048MHCL5NlwV5b1v5i6gkkZgZHmDneujjGX6CQKo+Sc7VUKOrAAmDByZH486u7PEW3+ll9CYP2NepizRlFW9zmnFp7DPC8USwNw488/vWhXnViANUR0jFZv+Hnao/wnlVShGQlJou346Z8QC+XWp2ltTJ6ZkmqICOg/NcfiW6Y9Kl4/QrV6moXjlOFE+u1L8Vxc7kn9KzR4p+5rw45vWo7Q+4WXEMppRyo6ffFDbmrRhB671X3+IZjk1SiyXJDHE8Wvb7VylLeDtXqdJE2X93/ABSEj5NsOO7Eg/YTFM8P/iPcuSFsoD3LExvkjFfL7TqloMF0u2YncR+O8eVLcIlxyAEOmNyJ7xJ6Y6f1rwnNu9zvVH0rnHxK3EFAw8KmdIXB8zk4n+96JwXCl01KyhTIliB1OAJwAMR0rHcLwYtIWnxmASOxzjyzv5GnuH5mpsC2VVYMlhIYlmJzmDA07+0VxzTe6Z0wyLiiy/jCqreKKdTqoLGcFgJwR5/arjhOWq3FcTMEp8oCQp3QTkgkZOw7V84e4bdpSlyZOooAfCwYR79q1HBc2vKeIZmJMWne4IyUUyggZEEZ8vMVnkg2tn+bFxyqraKfnnMv4i6H0xCgETI3JnIHc4pA3ADEVPmHFKNJUBRpEeerIz1MEz6Vccq5JbvMqkt4xKsNIEAHuN+ntXYpRxw34Oa3OXxYjwltbizqbVsAEJEk4BacTv1q64L4jPDfKHyg4tLcE6ism8VboOkaY61pOUfDtrhlvC0zsRhi0CDoDCIG0MKy/wARcKQqid2OcdK59ccr0+Do0uEb8lbx9+7xLvdKyRBc4AjCj22Fc5De/wDybONm2nsCf2rzWGS14Lm7SARGREgd+3bBonLuSMCLvzNGnykwQQxHlk1rqWhr6Ixve2Q5peJuNO+oTPlilHfFX3C8lF7iLaM+brHXAgrOog/gY9qP8YfDtrhXRU1kOCcsO4Ebev3ojlimoeR6dVyRn2dRoNxtKFiCwEkeEkY82AHvVavGnoSIIOJ88Y7zVxf5QLqaSWQagRIk7bxjBBmds0LhfhG781kQq2fDvJB2JxAx+hrTuwXLM3fCLWylsKAU8RVJOJkKGnyMn8UHnfFszJM+FRpJyYMmPPP61cNw6rggThfcCP2iqLnQ/wBYCMaFgehNcuKVzs7MkaiLjirvzPm3QwLYL6YMMunGAJ07e1C5qLaGBMFdQfcGciP09qZF/Kyd8CTvtjenkvo7oqqpLYB0k43jy32/9VrKelp0cygpbNiXJrSOCWOrwmR12JECc7R9qZ4q4oYxbXYDtsoO0Y3pi3bX5hQKoCYEDoRmmLoE5AyYH2/oDWM8uqR0ww6VdlJzG4o0SNJIgAAnAJkk4zmOtVd28ZAUHOcSdt/771a84vaL1saNUqYgZxq8jA/vGap7/HOb2hZBjbcAzuTtvJmurHN6UcWXabQyOJZRKXGXfAJFHXmzGNZYx11H+xQ+B4BlP+qQRv3887QKlxXORbEKlsgk4KavpmPWdq0WfwjL5lzwnxHiGGrzkA/808nNrRGTp9f+KxR52lwBTbKCRqIH0+f26E1y9zoklUt42HhJmABqPlPl1rePVzS4I0I+g8IqXGUBpBMSP2rnP7a8PYN0AsV0Ag4mTB6YxWR5VzlLTqwfUyAtH0gxuMHOf0NMc1+Lm4rhWQgABhJjeGEelc+bquolkjpdLydWHHi0O+Q/I+eLf1B4QqJJmAZMCAfKrnh+HR50sMRPvNfO+X85Fm4Ro1lhESB5j9K23KOaKltnddOoKVAyc7A+ZnH/ALrTN1uSEKjyRjwwc1q4A/EHH2+E06wTrmI8iAd/Iz7e9crPf4j80DNa0bQ+/mQDj2P97eow9VllBOT3DLhxqbUeBbmFi7cQ6RKhS8jYhRJIPeOgmnfhrimayVfwspMQMwYma1K8DYkeHbbJxHoYpsWbZG0ehI/esHBuNDil5MRe42ASBMSBOO0R7RVc96+SBo0rAnIHbrE19OSxbGIP3M/eaLaS2I/dpHfqaKrx9/8Ag9C9TCLzJkbCjTGB07n0manwg4pgwa2QbkmBHaAftH2rccXxdm3pJVpYHYDofI+mSKDc5hZIE27nikYncDIhTWVftX5/BWhLlmYuFYtI6jVbOpvDJnIjbrg9dutWNnmMGAMYiR+B61d2OGsMQQXB3jUevltTp5WhyXePJiB64pSxt8lR2dopOG5rcV2UNjSxOQ0kJ6T/ACgZ7AUvxNh2GThWntk7kfatWnABdusRq89vPO80deFwPp36g+XWetLTJcUVs+WfL+Z3SGSBFsOFJjbwwZBG34MmrD/Mla5p1AKo8OQAcYI6TIH3rfLwLAmGXplVHbPr60wnCKymQrdc5ie2NsZpaZPlfcTgn5+x81/w94gvzK1MiS5jv4GP2/pWm/xP/wCtY/8AA/8A2NabjOAVltC3FllJllUSZGDIgkZ6+dVt/wCH2uKvzLxdhjUURt8iNQMCPvk+g4tzWTivA4/pi4lnyy2vyLTNAm0gkxsVXEnoY2pX4h5i3DrrUAqYBiJjoRjfDRmN6U/yx3Bt/wARcVRgK1qBAjAIj7RUj8LBrYRrrMpjDLAgbCBBmTvPWub2Vt3f+zfurgqHEk7b/vWb+IlPzRpIB0j9TP4r6Jf+HdjKjecN/Weo/vdK78GIx1OZaPDuBAkxE5658uvXpxwcXbJyTU40fLf8schiSpuHZizQo6iNO579quuU8vawiAlWaQxaW6Z0iEOML6mtvw/wPZCkszsckBHUCJED6WPcT6UUfCqjYn7g9onHmK0m3WxhCEfJk+EsMsTpUgwQs7ZgbetNOM+9aY/C4G8zHX18vegf/FpP1nyx0jfJjfzrmcJOTbR1RlCKpM+ffE//AFLZ66W/UUlbrfcz+A1vMjfNYKBGwJJMe3t2qA/w8trMu8SR06bHAzXVCSjGmc895Now1c01sz/h911nTPb+X17+3SpWvgNCxl309NvscZP2puaJUWYqKb5e3i9a0q/A6hjqZgs7SJHkTEE/ap2PgpQw8TT6jHr4ZiolNNFxTTMBzVtNxwMCTj80jw98hGHQn96+h3PgJX1FmOqZ6b9ZJGBA7f1pbiPgFAo0khgZIMffbvVLIqSJcHdnzbhOKUcQpcwkgNicTP6itRzfmhAfT/tUhuhjIj1B+0VdX/8ADKzLMzMx7fTJ6kQKNf8Ag9XTQwKiAMNJx0+k9vxUSnFtMntyPlXH8WXcyxYCYJwTneOhO9er6Kf8ObEQVcHGdRnG5yIk+lerTvR+P8B2ZFtbYg9T32+/nRrVyIjfuY6jz9Px51ARBUANhVB2iYkyenST07TUEsmTBkQuTiZ6d95+1aXZNDyKNWogbZgZEddoo9pwPIjsNzPltStq3EMSRqg9cyTnIHY52mO9Hu8MsiPCpwBOTB+rz69ZP5pFDPzFn+v5k/b7Hajz0Ez06RI/aCPtS1y9AAGNJInqQYgwASDnbNSSVGpYZvFJJ9JaTGTqOPPrmkkx2OW72dug32ncCJOe9TDk5O5zOkneCAIx338qDw1wEIpjKzIaST1kg9J6D9a98w6tJaNZAzj/ALgQRkgiIxJmgWwxbYagNMziCYzkgftHpTEZgSMwe/nv2nPpSL3SrlSviljv2JXcSRkQJ31A+pkYiSRBIETsQcauwJPmcE0txjnzRPh8UR9IMQJxg9ug7nyrtt2Mw3cH06HfMft61AqIAbUQviJA8SjAMwMDVI75mYodvi5A2ySJYqJIG3SDBBx32xSsY4H65IweoB22E+v26Ci2Xk/+upwMnOCB6x5Uqt8DIY6QBMjTjvkY6nr0olq7qZsnwxkk7Qcz6x6ZlqLHQZyxHhIHQ4naOgOPpI361y2xAy6tpnJ7gD7YifUnypV7yBQ+ApBhoyNp38yKR4/4pto2kgsygmAMAsZwSw6etNJvgV1yXhJElgu5M+Uz0wcGK5Z4kAkAiM4BzpGxzsQY/qKzdr4qR2AFpiZ2AHuTGYj++lW6XTP0HbcaQIOSuRJjbAj0NKVp0wVPgZ+YREQBqMyY74md+o/MUay+IwfCw226gz18sHaq3iuNtKgDXVWYGknY9o7R1iN/cQ5pbb6XRsdxgT4sbyMZzIG1LfkNh5mLEuCVUiAWwI2IAIPi6byTRkvDSxLkSCVJEHOrwgYz3HakbnGAKoDFI2A85kdZJgnTv7GhcV8RWbUg3Q4kxBE4AzC7Z/Q5NTdjY0eIImI8IwZiZ3wB9Qg+HbzwTRDxZ8TKrYHhY6mI6iQNyIJg+W9ZfiPjG0pGlWMdgqgdOvQj85o3DfEiXJw3iIG4HhjbBltjt2OJptNb0JNPay5/jvCq9yACQwPYSTMMRMCM571w3dW5k9MiQGmDECARJBMEiT1yrxXFKy5WQYxAxJAUlZ8/M5+0b6DUQuoFJDgjAKz1nMAfnPlnqiXpY2OKOiZ8IHeOwHmSR61y5dKHUYLYOY8Mg4g9Dn3FQe6CEcAYEB9zqJBAHUbEdD7CoNZIdYlSJllkEQACCW3IERncdhFK0FMnZ1EMGeBgajMzHT23EfzZmvWrrP4fB9M6hj6fDA1AAA4I/XekdYeYDwIjVjMSzkA9c+0SNhXbpVkCsDAU7sTP820gRqAMR+xoAIH1oYUySDnG+4M7j0iJk96geIAJ8RllIMzvBj0lftvncIspYZtgjWTq1Z9BKmNp3O8zRDbWDJgM40hSQABuJ67ATHizQ6AYsX91jUYOqSFCwDDTE479R7VyluCDO+tbbFWy2oSCzeInVJONJgbgTvXKEvQLMqL1qcmcEDBbvmemY+/lTnDcUoUAw2nI1RiSABHr2n9arblqTJE9oIk99xFRHB7FJnqWx7CMbfp7V0N2jJRpmnbjJQFVk46xA64zP6b0S1chgxkFQJkgmYEzBHaYxt5VR8uwranhACTgnxCcYI6mJO3nQrXOrbx80MpAjI9zHmST96mPpRUi6tNGtgU8sZ3UHIJJIEfbtTAQMAZnqARAkz3z55maruH5zacZVoUyBKmIwp0k7kwSYwPvVjYvygUQd8kEgRkR4j6H8GqtipHl5eomTq23g9BE4Gc9R0O9NMUBLDRC5OrqcwMMNJjYftv7QhBGiTggkwMyNhgRnO+BkVP+CEliEUbkAEtJAgA4AORExue1Gq+QquA/EXBvq8InsCBI9zjsd/KaGvEFRpVlAPQZPhYESIxBHWOu9QPEFdMWobDFmIbYsNKxghsS2/SMV3huDc2/EdTEwFCgBYEkktAjIPWcmmA9xXFattTMSA5uTOI7ZIO3lGKFYVnuAXPCpAJgkA+HON2iQQZMScGaH87w4Jhh9OmC2WGqeniAPWR5kQvf4J0RzdClxoUwT4RBEwZgQBkjOdjTXoJlg3F28qrKPpgMSMQDM98CRjY+RBOEuowPU4gwyBgWhpkHMZnIharOGNzxkZKnERJEGGJ1bwQIBO/rTFy64ZSSRrGkQdWs6SJnV/pjfpjEbVLRSY9bvBWCOx0zE6ZGkY1FQSenp9qH8m2zybaMgIklRqifF5DcgD0nNK8IoCAqxJYAfUzFmkggTuJntuMTRk1aVYQJMbhTgD6u5me2/WkMKLjIxVLaooxAlZOIM6NO7QJP9aU5hwhuTpL6/p0tDASMRpMzGcwTirLgeINxmKlWQB3IkgCAAcgCD3A/bPuIJAto2lCx+lpUsVOAMiZftMxkYoTp2Kr2Ms3wa+5dYHWG9jgZ658jXb/wppnReSQcmGWIgfVsRO8VoOY8vC2/mLcbxuxIQhiqqY+oz4ASMSBB60qtzTh/510jVJ06gMx/JM7gdesVo8kubI0R9DvC8jPywXuhs9hIAjOWkmDEE427iq+58PWnd2ciTgQcx067gAdNjtVrc4SIKkaIUAE5M6jvkjAM/wBijcRaDHA8KkkSMxG4OJICmWAwPSsdUkzSk0Zy7yK3oUrrHhyQhJ6Eg+Lpnbv0ioP8Mots3Gd4HRVE/r2BMdqu04tTdhVDhoE6oYnr/KR79aMLUa1CgR9UgkAzp1eHAz1O56mq1yWxOiLKngrQViLbXbokGSAVGoA5IzOcgH1qyclQYUw0hoicCRv7jr0HkfXOLVSU1MIUQQDEHT0ElIOZOdtug71wKjlmMA4VpyZnGr+aAT5SKxlFSdtGsW0tiNzi2GkKunwkliYg5x1knfpE+tFN0qrHGYHixvvkxAifWDXr3FyUyLgIDeE/RMQD0QidqW4z6iGYDVkH6sCPDiYnEKO4nyzeNXRSkNBgJnDETA69p6DfE96W4rh/9umSuqI/24GRtv1yYxil+ZWMQNbCBLNCQV+sQSCAI3wOkzipDhVIUi4GdpbSqnCjqcAgkjC7xnpgUdO4arAPdaGVjuBsRIOc4PSOp69aDxT40qcQRj16/buMCfU9zhDMASQASAweAwBAxI/TrSoI26exAnzGJ6b7/arJPWtWgKD3AzGWxHv/AF6Vyh/OEnSJEmIEZ7/816lbXDCvgBuW8SqKTnBJX0z+tJcVwl3WQioFxpZjJ28tqv7Fq2W0jJkgwIg7mmLfAg5XO/XGPSvdlixSds82M5rZGe4zgrrnwW1JYDUQd4iBpAECRt+nTy8qunPiJE4BBUeXbrjFasq6W7mgqrMkBmO3eMCJ23qt+FuCuWlc3Sp1kaYK9jq652B9vtz9mF6aZr3JclXw3w/dDFijEjIOB02J274A60G5xTeAIcEeZ0940iBO0zmtdzMK9tlf6SMwSD6Yz7VnuY8rRVQIsCTgA9vWelZ5cSgtS8GkJuT0g3slULgobakZ1FTJnBGSeuB3PnRbHEEjwMdREQMZMxgqABVfdsZM6iRHoI04jbanONsBrQVdK6QSYGc5USRtOdpz1wBw6o+Tpp+Bv+Je2ZLBsAyPGZ2ORktMnEgRivcRzsj5azcGGgZUETJIjxMP+4xtjaqi1f8AllNR1QRIA0g+WMkbY9dprx43WxYadRE+IFzM5AkzB2AzVadyVJGiW8zBSsqwCkMTqYQIIBP8vrkR513m3E3GW1aDr4ck21LHPRvCAYnYdxVTxfHGy7WjDMFKxOkQdxEkjOQDPnGwVu8x0ISqwAZVQxMxsvhiBBpKD95Dco8Mvb3N7h0sP9MpKAqgZWB+o6WBKyANukDYRUvlw31suoAMUTBU/V4ifDJiRPXyAqnsc1kyw0hlgDwmDHh1EmYGxycfiVjmcEaSSWYgyoOBgAAAQD/4j9qVzjsOoMveF464uu2WhGwy5GD9RBgxIgEgHB3FRv8AHJllIgAhVliT2AGogkrgz5461WXeMFwQQGPbAgdd+x/uKGoYkfKO0YBySANR3x12zUdySe5ehNbFvb5xbaGQsSIOhwVghQuyL4jA9xuac4q/bLg3CNRwxMsFPhbBAgdMDO/es1Y4wrcw8MIVgWE9Rp8JnbHpQrfE6vpMlc6FCwMSDqM+EGJ3jc01kV8UTo2NnxSi5pRlVgTr1hVmT1iJ67QKBdH+rA0ozxpGDjIUqoGpDI1DriYrL8p50wcPqKuGJ1Bt2nxaZGkkz5jI70xb45STIZnY69QbxagcgmTAzJOBj0luVbMWm90X3HKOIRYKAJOIIUtmGMkZ7zt2pTiGtldD3FkCJNsmASDjMKpYEye/nQTxTfwzobwNuZNtS5ZjG7EtMSAYB6Cqnh+KtRDa7fiO5EeKMAbgAwdjv93Gaa2FKDXJdfLS26Bk8BA1PpUMNJzg7YAzGY3GYtLvNvlz8pZLgfUCxIwegicHuRPWAaqS6XG+a90j6NWlgrHdAq24icAmAdt9wB2uZlWIIN24t0SG8AbEOshQT1Ek7dMxT1atxVWwrxHDp8xZYIZMIU0gSZILEgtB8z0q50bMHBksrp4QDMy0Qckn6QMiaSsli1wuodtJI06cmFP1A+EAYnuPWicTxOtDoEOUUg40hWIktmGXp13INEpWEY0DsXdbDUmkKmgBfCHfIUEDKsAxAMdBjJJYtqUu2kRtVzSCc7N11HbBwACDGn0Cf8Sw1BmTYwugiGMS3iOlQCpOMY9qdFwC0ZZVIg6SSWb0SYMmBIO496mUhpC968bYBEAtnUVZzI3WBIE4MMCIgd68XuW+GZV1qpbW+kjXgJuV+kDyOJO3Wss8WLYtLL6oPzEKu0kHAgGGBjoYgimU4mXIKsAG8Kg/LkH6hIU9JA9abQXYL5SKgUMYZkJXW2kfVC5OSBmeg2BJqXH8WCqqoZXGpmdVxBI/QiRjBPrTF23w9tiIVWwdOuIxgGYx1mdtpqo5Of8AWAe4pY5yBqIbJfuR1BEnsMULfcT22Hrqqlidb3XeNag6SqofENW0tCgRPQ9K9S7XFtuVEOoYb5ALggamJBBCywDesVymtuUJ/MeHGR/N+RRbPMwev5FVHzIxUkIHQV7h5tjnMbSXiDcuOyAzoBAExAyBP5oli/btDTbTSv8A2zv69/Wq1rxG1dPETuaFFIbk2WA5t3B/NA/zEzS0Ajt70FoBq9ibY3/FCSe9B4m4XIAbSDAPbpk4mOtKX2YnwkASMnOIyIwN/M0ZFJ6T51l2oSVVReuSfILjbgtyAxugE+I22MzAgagOs5pa7a2OkrBMjYyBmQCYq3ucMdx+39aS4kqlwWmZQ8TpkGPI9jHTeud4IxVatzTuN70L2LetmbqTk7E0weGBGabsqpXwjzxQflPGoCV77itseKCVMzlKTdgzZERAqVh9BbTI3WQSCQRBggyu57Gu9sjP957VByAY1AwJJAMY3yQB0qnDHw0hpy5IWLCoAANu5mu3zcLBnd1IA0hGKgDppgCjWOaMghSIYT9Kn8kSKUu3i5LMzOx6sxJHkP0qNKcvdVfP+itVR2luEtqo+lQPTH9jNStX4kKNIYRoGBB6QMsCehpcA6Seg3kioi95dKcsWKd7IIznHyPWON0wCAdOoAHpMCPxTgvW7YB+kno5xAPc57iap7TAneJ6kkAZ3MCYrj8SrXU+YupEJgZAIJ6ksTmB0mDXn9R0sbSgn9DqxZ5VcmXNrhldZF1tKg5Y9dgJPfGf6UkeXXmOhbadJYsTnMNn0/Tyo/POa67lvwLaGkyUURAnSoiMEdcxHnSXDc5vfSxQK4hpTVjfBBkHpiN644Y5zjqS/PodM5xjKmw124fllAWYThbeCWmdRIljBO++PKq21f8AlT4X1GQCwB36g987nvsaa4jj72o/w6qpYCAYTAnz0sCRP261UcN8QcUzhn/1AJETAzjoc+U1cMbUSJZFZqBze5rDzBKgjBWQFg4WJUgTAqN3mLNc+b9CsApC+FSoiFMDaQDE9BnFI8ZYDW1e4ZeDOTChjOgAHzxue9D4fhFPcTgBSx2G++TOf2FZxSq7Lbd1RYi5bRgwuOA8Bj4nceKW0gjB0iJOrffsTmHEw4HDK5STBuXF1mQQTlTEg7VWcys6yFLFWSACRDd4BzkiZO+3vLiOHdjbm43+n1GnxQNmOygbTnbrRqlS3ClZZLe1W8oqC0GLMzajAOwHTttmKFY49DcEkraLjBDagDGTCiTAnHsapH5eqBnhmJOIh53ME/zE4zNdVmtnVoAbacalOwBBj/1vVElyU1TIVgw8TsexE75JgefSi8XxdojVZUA9EElhAA1FjEiJgDY9uuYu8Y4uFDcuSctLaZHmBjqaN875c3GAZpGlBmRkTIzC7x1oa8iNBwjrc1Nb/wCo4ILsoULiXg5c+Hwg+YFeqhbnptXRgu+keEoBAP8A5T28+vrXqX6lwg2fkf8AneVTW7SnWpNczA/r+le/Z5I4LkjoY6RXEInOKinFADIj7fpXBxag/ST+KdgPiz7duv70K/w+aAePGIH5mj/O1CcD0P8AcUrGT4SwGwfxTg4BAN/x/wAVXi4VEg/vUG5o300WwVFjc4ddJzkVTIwV2aBJwTGSDuJqTcQx3NSHDyN6Wz5Hb8FhYckETgoygMNQXUZ1BT1B/GNsUS3ygKq9YAE7E9Om1KcCY3aI6kT+4p67xbfy3FKjpAH33qFFRdxRWptbkV4X5bBo1RmD1PntiqFb9xGcESbmGOiQo38MxBkgGJ+ntva3uYH+Yj0B/wCap+M4nOKieLU7suOTSqobPBnWQbyG6wTWTAUao8KkkLiQCRABMTuaD875hVnK2kBCaQkbE6zMy0REnMmAMUkOMIII3HX02qScwIbV10ldyIkRIjr51z9rMuH/AEa9zG/H9k7/ABRIVRb0a3ZTOpm0qd2XEGegOe1RfQuRkMJDQU052hmJbEdzmpXeYE2FsqwCqQZI1NHVQSfCJHT80up0t9WrwkDHhk+cSSPtRGE0rt36eoOcW6pB2uILIcamcmIiB6ydxFBuMREjcSMj70nYsusy5JPfP60f5bE6mJIwJg+w3iumNrdsxlT4QRzOTkz3qD3Jrtq+APpzncn+mMT7xS1vUEGplLTkR07/ANxVKe9UJx2sKX61w3qGr96GTVWTQ3a4vORIkT3+9Fsc4a3cLWzoEmAMkDMCT5E/eqsua8TWcoRfKKUpLgszzQrdF1I1gncTiIz4ct0JqR405Ckl4eGXUNJaMdyog42zVSiEhiIhRJMxj3oRu9j9qx9nxcJGvemaBbd22AbjMy5kREDock9zv386n/qHSVGrVjb+X+U+WOprO3eKZgAxJAIIB8qasc1IkmRjOnE79sTnBP5rmn08+djaOaPA3xFj57TaRGuSsljiB0Mmc42FR5ihm2tpmd9Ja6o8ABP8qsRLCMzMEZ9Y3uHe942ddKj69ZVoGy+bQTOO9M/Ptiyz2z8xbYOrSY8gWnPYR6eVYNaa/Pz7GqdlbZRmDRp+ZJnxjEZAzlvXyr1L3ud23QEfWDJGkbAGF38XacelerVJ+hnt6lq9/O/2z+tRe/Sdp4qaz2r1LPOHrPEnb9P7/WmFQkzn1oXC2iRMU/aUHzosZG3b2nNPqAFiAPTFJFdvKjrfM7TRY0CfioxXPk6hMn2oXGiTjej2J22osKIrw8Gjh4GYogtkCT71XcRxAB6zSsKOX3zj+tLXHNSLavKhXLwG5osDig0NialavzsPvULt4dMUrCiLTQ9RpjpSrXAdsxRYUSCmvFooSXwTmaIzgbUWM8OKqT3e9L6x51xqVlDJI717iNPhglpGfIzt50sXxQ2NIoYdt/8A3Q3B9vSg6zQ/n0CLG/aQ3QtqdBC+Jyoydz6UrxgIMojm0SQtxhGojeB2oK8XmicZzt3trbZiVViwHYnf9dhWdSTVMv8AS7sgAWnwnwjONvM0J2qCsBtInfJz+a9rjI6d60sijxvRTHEc0+YP9QZVTpKgDPSekUqpLDJJ7AQM0VEtCyxJJuyIWPDHXPeaiVPkpWhf55iCZncdK63MG0hAYUdAAKVutnGRA/5rioSCeiiTQ9L3YJtcBVEq0AbScDHnXqXIIANepb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5" descr="data:image/jpeg;base64,/9j/4AAQSkZJRgABAQAAAQABAAD/2wCEAAkGBhISEBUUEhQVFRQVFBQUFBcYFxcYFBcUFBUVFRQUFxQXHCYfFxkkGRQVHy8gIycpLCwsFR4xNTAqNSYrLCkBCQoKDgwOGg8PGiwkHyQsLCwsLCwpLCksLCkpLCwsLCwsLCwpLCwsLCksLCwsLCwsKSwsLCwpLCwsKSwsLCksLP/AABEIALcBEwMBIgACEQEDEQH/xAAbAAABBQEBAAAAAAAAAAAAAAADAAECBAUGB//EAEEQAAEDAgQDBQYFAQcCBwAAAAEAAhEDIQQSMUEFUWEicYGRoQYTMrHB0RVCUuHwIxRTYnKCkvEzogcWF0NjsuL/xAAZAQADAQEBAAAAAAAAAAAAAAAAAQIDBAX/xAAlEQACAgEEAgMBAAMAAAAAAAAAAQIRIQMSMVETQQQiYTIUI3H/2gAMAwEAAhEDEQA/ANzjH/VPcqjWq7xUf1Sq7Wr2LOJ8iaEZoSaxFaxS2ITQiAJBqI1qmyhAKYCTWogalYCAUwEg1TDVNgIKQCcNUw1TYCCmAkGqYalYDBTCcNUg1TYCAUgnDVMNUtjGCkAnDVMNU2BEBTAThqkApsdDAKQCcNUg1TY6GAUgE4apBqVlUMAnAUsqfKpsZCE8KeVLKiwIQmhEypZUWAOE0IuVNlRYA8qSLlSRYHAcRb/UKEymrOKEvKi1i9LcYtZItYiNapNYiNYpsCIYiBik1qIGpWMgGogapBiI1imwItYphim1iI1ilsCApqQpogaiBincOgQpqQpowYphincFARTUxTRQxTDVLkOgQpqQpowanDFO4dAwxSyIgYpBiW4dAgxTFNEDVINU7h0DDFMNUw1SDVNjogGp8qnlTwlY6IZU+VThPCVjohCfKh1MWxupHhf5JNxbD+YfL5p0xBMqWVDOMp/qH86qFbiLGjWe777IphgNlSyqh+P0R8Ry95H3RfxrD/31P/cJ8k3GS9BgtZUlnH2lw3956O+ySNsuh4POOJ4twrEB8dEKnj6o/MfGPqsr2iol2JdFRzbNsJjvsqD8PIIbWkDXs5/Umy68dir8Owpcdy/GB3ggehRme1OF3qAd/wC0rgTwMm+Z5n/APP4rJHhLG/G9zRzyCPRxWiceyHF9HbYr2ypD/pQ7qTA8tfklR9uaH5jfoD/CuKHC6R0redN3oAnbw6noa0EWINN0+kqvoLazvP8Az1hR+vwb+6i7/wAQMONGVD4NH1XGN4L/AI+l2PCK/gRAs7vlpHlKX+vsNsjrf/UOj/dVPNqKP/EOj/dv8wuM/B3D4jA8B8zAU6eCaCASJJ/gkHVOtLsNsjvMN7aU3f8AtuHeQtKj7QMIu0j1XndFjGvy/CRtEg8oIWtSqVQAWgx6fKywkl6KUeztW8cpc48vupfjTPygkc5H7rjamMy/GGjlO/junp41g+F+XxEKaXQbTsTx1jfiEeIUWe0tImPr+y41+Kp71Gz1v9UzcXTEdoHuBVbY9MVM7t3Gm7NJ8ggv467ZoHmVzuHrmNoHh81N2MA1jmpWwbizdbxmp08lJnG6m8eS5g8cpT8d+4/ZWWYwHR09Lz5LRwiuUTk6E8dfyCQ48/kFhZ0gUeOPQWze/H38m+v3SHHqnJvl+6xCYSzo8cegtm6ePPjQDuH3Q2cVcLyf53rDdiQNTbnoqlTjzWmwzDnMBC0l6QWda3j7+QKHV4o5+pPdsuLxXte1g0BPIGfM6Bc9xH2jrVrOdDf0tsPHc+KqOgn6E5M9IfxeiDBqsB5ZhKG/jlAaPDv8t15dRqDdwHhKuNxo0DiegH0AVPSoEztcX7T7Ux4m/oFi1uJ5jL3uJ8YWbSoOfa47zHpqifhkaOE94KVxiPbYTEY9jdZE9L+SCOOUwLH0/cKticF/8gJvMuyx4RKqf2EA3fTjoTp6p7k1yG00T7Rj+N//AEnWc7AU/wBfr+ydH1HkNx3HkYhzYzAQY27zaVnNxQdP9GOeUSPkg+09Zwxj4JFhy+qhQquLYJJB2Jt5LFxXJqmG/Eg34WBo6yBfS8Aob8fiHaBoExIk+UmCi1J93ALwIsG7HX5rOOKcbO97bcl1vVOKT9Ck6NA8QrZPhOkA5QDOkh0+NlXyO3D5teSfHWFSxOIh1iTzOZ3zCrVsZJ7Mj/UT5clrGBDkbTaPR8xaXR8ipPMCPmZJ8wfouddUO5TZlez9FuOhoudmzEtte7ojnoZK28LxwMEOfTg3Grv/ALOJXCBym1w6pS0lLkFJo9Fpcawzj8Qk6iJk95VurhpILMwJ2JOU9wJhecUcQwfr9FtYL2o90OzLhu10R6LCWg1/JanfJ0FVrh2XsIG4IBHW6C3hDJmDGwm3nBU8D7RNxEMktmLQ0n5nu8U9Th1dryW1C6kdQSRF+XNKM3HDwwcbyOcD2Z92D1kkeBWU6rLoAtynktV3CCDLXWNni40tmHoY8lm4/hD6d/iZ+ofXkujSmnizOUWaWE4sWNAAZygumfVaFTidOq2S9rSdgAfO5XJ0mSVp4FoBj6A+pTnpR5EpvgI5zh2XFvMOAkmOR8IurkZmjtunUdO4xZF92HNgjuNrHmLaqq1hYbmx0O3poVO6/wDpVUW6VR7TOdzx1Lh9Vdp8R5z/ADnCz3UzsZ77qLRfkdwfmFPIzTqcTfyHf+6qYn2igwAJVCvxLLIEE6bQsjEVzvqtYwXshmtiuMtMlxJOw/g0WHicYXG5+yrvqXQpWsY0JhC9SAm9gOZsEBz4vunw+NbMuJ8p/wC43RJ1wJIs0yAbtkbTInw5a3WtTxrWNs1oBsYDp8YWfhMUxxhrST1mfXZWaGNuQKZnwjzB+y55u+S1gpnGy4yHxNgNPI/dWqUOHwx3zPj95VuXct97me9Dd73Z7Gxs4Rr1/ZTuQ6KmIwpsahAGgcXE+F09NjRq4X0AaSTtYaorK1Td7bx8IBjxCn/aWx8TiRrBIM9x0ulbAr/hrnXBIB2JcPTZJDrYoZj263kD6pKsiMr2uxRbjHjaGqoziDYHPxPpKte3GHcMW90HKQ2DtMaTzWHQ128dEkk0W8G0asAFknmJd6ELMxGNc43Mjlf5m5SxGLzCAAB0ESqiuMaJbCh/8ukFEKS0JHCkop0xDpwmCdMCQRGFDCm0FAHT8Ca0lrxIc07AAWuNrj9114qCptHMWg8u9cDwzO02+a6PC4k2JN4+S4NaFu0bwlg3jTc0dmCP07g7wd+5I9qdtpPyLVXocQLnAOhsakX00A/dWKtWzgYLspII9JjRc+U8mj4wZeI4ZSk3yunbT/bp5EITOGTEubbdEp0qxvA/2tVhmGq7j/tH0XoJuK5OFythmUgB8XkFJrmwRMzqIH1Vc59MpRsLgXH91FF2wrcgAEGBpcKhxR7j8OVo5zfzhaw4Q88kR3si2qCHvc0xYtE36g6hCaTsaOHrYgNs255/YfVUnvWzxr2Wr4eS5uZn626eINwsMrqTT4GRJUHPhSa0uIa0Ek6AXKFiWtZYkOfuAZa3vcPiPQW67J2IDVqSgOTe8umfUQIm2qRuVIYh0zmM96AHJ0qEFdiHHVx63KtUq7YvUItoWlwnlroqCaEOIWatGoxvwudmi8WuOTiJhWW41pglpNtSXTtImY5a2ssinTIvdWBVkwQAYt9Vm4jTND3nLMPEfdMq4rAbfP6JKKHZ0vGqYNZ05drGSD0LSIIWBj/ZtjzNIhpvaOz+3gtrjzh/aHEmNLXVQVjsRG0ariTcXaOuVPk5XFcFrU/iYY5i49PqqMLv6VQ8jfpbzCr1uGUanxtAnfQ+i2jrv2jN6fRxKkusqexlM3ZWjo77gIFf2Me0Tma8a9l0mO4wtVrwfszlFr0c2E5WuODtGoPqpjhbeS13GD1EYoUltt4c3kPJTbghyHknuJ8hhtKPTfG9vHyWy3CDkjMwyNweT8KOCriYgnXYlauHxLs0OZI6NNp0tKLhcNdb2EwQ5LNq+SlqFOjg3GzRrufrP0WxguG5R2onorVGmAihZ7UXvY7GAIoUGogVEjqbQogIzKSQx2kozA5JrQFKpiQ0S4wBqUmMc0HHVcx7T8PwzW9uAdezAI77Jca9scoPuzlG7t/DkvOOK8YdVJkmPU9T9k4KT4LquQ/EOMNANOgMjNHH87+92sdFjOeolyYldKSRLdilMkmTESClKZOAmIeUVtVtrX6b+CCjADl68+aTEHpXmLengoht9vAKLb8h3QEzz/NvupGSdXdKZR93/i9UksDOy40/+u7SyqNqdN91c41gc1dzg4TaxHLqFU904DQ94I+sn0Xkto76LDiIGeJnoTbVSbBMS420BM+luizWVQ0/Dv1HnIkeQRKdaoy5Et1jMQI72iUUIvPLm/FAGhsJ7zZIvB0EidRI+pCovx+YD+mGiTbr/mmCPBRbiD+UgGwtJnwVJMltGriGh0Zrx0jwEc1TxOEaBLTH+E38inog3mTyzHQ8w3RTeCTJuunRhO+kcutODXbKopJ/dKx7pOKK7KOIrikispoww6sUcKgCGGp3XQYWhYLPoUAFq0XWWcjSIYU1LKoBycFQaBGhEACAYOqk2OWiBllpCkKirhymHIAPnXL+3HEHU2s1yGdP1Dae76roXVFUxdFlVhZUaHNOoP8ALHqmkNM8ixmOc83Nth/N1Tc5dhxr2Ce2XYc5265D8Y6A6O9D3rkqtEtcWuaQRqCIPkVsirBymhOmKYh4TtCiEpTAmiMYCgtKLRqgG4lIQUuAEZBabkmT5EAqXxC0enzKn7mRaPPZQphp1j1nulTYERAMHXQqRn+fNNiKN5H/ACPuoteB9Z+iACEFJQ96NiPNJAzuuKCazoQGuLTspY4OOKe0/DEtsNe/X/hLK4dQvElyenQR9RrmkObLvynl0lQPD7HISZjeTGsgOvbvTOqDl5KTQDp4/wDCViaKf4OQe0STM8vRXaWDa3RTe8kbW5KHvF6PxpRks8nn/Ig4u1wI07qYpBDL0g5dhxhfdhIMCiCpBAgjWhGZCA1VOMcU9zTkRncQ1otvq6NwPspY0rZtMcrNN65tvEjTrUmGoatOvTNSm91MU3AZnthzWkiOxM9VvNes1JS4NZQcOS2HqQeqwqKQqIFZZDlIOVYPUg9A7LIcnzKuHp8yB2SqVuqh7xN7sJxTCq0MfOqXFeD0cQ0io0TEB35m9QforvuwpBgRuQHmnF/YytRuz+o3m0XHe37Ln3AgwRde2gDkqGP4JSq3LQHcwBKe8LZ5CJ2BRBhn/od5FdhxHhjqLoOh0KpqXqMjezmzh3fpd/tKjkI2PkV0ySPL+B5DnaT3DQGOV48kXtE6G8ea3pCYuS8n4HkMljXEGzh1iQemig7BvmzbeH8C2CUpS3sPIzJbhBHaY+d4LI8E61ZSRvYeRm1jKZfi6jRIIA8Zm17T90UNc2ztZ5QDvzPoU/E+Iupmo4hmVrxBdMy5pDuhIERyhYtLiFRxY5z8zZgkaR2hfexG+i8mm2z2rNoMB6d6d2FB6fzmoupub99tNwiUDmbLbjp0tpYgz8lFjoEcORoT81AuOhHlqFoZRvI6FM/CpxnTsTimqZmSnCsVMLu26AF7enqLUVo8bW0npvJJpRAhhTDloYkcTjG0wC6e05rRHN3Poua9q67X1WEXySDexA7Tr9I9V0eMotezK4SC5oPmub9r8OKdGkxghgc6bCc0CJdrcF3l0Cznwb6NWuyHBabMTXZTcSGvaaGc/EwuJIIbMRJIM7F0XgrvGtLeydW9k94sV5t7JY9tPEND4NN7mtqAjMIJHay6EiJ8F6NVs4iQYMSIi1rRaLbLHTvczf5NbU/YYPUg9Vg9SD1scdlkPUg9Vg9SD0hlkPUg9Vg9OHoAsh6fOq+dPnSGWc6cPVVtYHQqedAWyxnSzoGdRdUSHZX47TD6Ubi4XIOaQutxJkWWTVw0lJpEPkxklqHCdEv7AOSNjJsyklsDh45IrMCBsjYFmMyk46BW6HC3HWy16VABFhPagKTeHiEyvJ1dDOd9peHVH1KmUSDI6TAjQysvhmFcOy67jlEjtCxtPMw+fDVdNxGu1lV5cRBIsZv3EaFZf9qph/vINzaCYv2b+Bmeq8lt5Pc4NoVmwBYGwjpGpGx1Um1wLT1ty3JB7/VZtKuzETkcAeRIzCLWI7z5K1SoQ6QDMQd9YmPILBxLTLdVlRwBYWEA3mSQJvF7bqbKhHwn6jbZVmVYII1IgiTM+SsseHW0d4X71ORjkyAQwTMHKdv1EHX5oNbCzfTr+yIysWnl3/eVL3rnAyAI66jxFon5K4TlB3EmUIyVMznAgwU4crlUWuI6QY8ose5UKjgJiZGoPzE7L1NL5Sl/WDzNX4rjmOST3af5m/NVuOYf3mHqNGuWR3tOb6KzRZmjlI+einDdHOidBGo87eq0fyNO6szXx9TmjjeB8Ly4nDkkEPb74ESIy5+zfcOZBXctK5Hg1NzawaWR7p72hxBsyoHRMdQIO4cV01bFNEagm0W1uJjVLU1ow4NZ6MpuyxVrBoJcYAQRxKWyG25ukekShtruLf6ghgMWIvygC+iRq0+zZ1/AEDQzC5JfIkzWPx4Ry8hX8XaAZGkRE3nUXRXY22kH6c4VaoxtoLRyMT89FCtUky2xHgDHOFm9abX1Y3ox6LrMYSLNP0MHn4Ib+KAXe4QDtueXgq34i09/UyAenkVm4vCisMwJsHSXE6j6JeWTf2Y9kEsI0m8WLzDHE+QHcs/iFbFVQGhuUXObRo7yYB02VHDPpYSq1pqufMF2UDKDyMm48VpfjYc+KYz6QYjaYOt4t4LRtp4KSiXOHvNJgBOedCLz3Ot1Rq3EybAHtAGZtBJG28bdFmYjF1Ae0yRzEzMxAQhxJ7YJa4NaNxHdc9yz+3ZLhHlot1OOlpAieWtj10RcXxdrmwYk632152VajxBpENY2JjLEC+9vFNW4PSJuxgnUtzAjxn6JqSungNqZo4XEHK0B0g8tgB4yfJY9OoHVXRWl0iRH6YMWPMrRoUQ1oDSxzQCLyeZ1kINfFMY3O5sH8sHWdwJuNDdJ5wG1eieG4hULy10GOkAbTm/mhV11dwbOUE8gfICVzo465jBY9qYO8N36FFwmMqT2g4EwZOhGxEK1Ka4F44N5WTUw2NrH4qRESdvvqi0OKNOoLdbHW28KhSrE6nfbY2sFOpjNQRJ5xqNIuq8s0J6EGX/7f24i0aozK4IkH1XP4vGl5a0McQTlJA08tEXJl6WNpF+XKFoteS5M38dejcD0lz7XiNXt6SDHjmTK/wDIRH+P+mlxSnTNZ5faCPH+fRR9w3VrSItf7fzVF4vXiq6BJnl6zssqrWc0l2YguixBPS264Gm2ejaDYfhYzZyYfMnIYEgzIkW1Wu6vAkObDb/CJjYcyuczVYzZpceQgCdjO6lSdUFpzuP5eh01Pha1ktrfsLNBvEaZmnd4fM5vyg2NxBA2AWlh8rAAGDK2QANJ75nXbqselVYyfeQOYETMQb/zVDpcVJdDQQ03k8v4FLTBOuWbTuIAkwB+W1xA7ys/ifEHx2T2iCDF9rAlAdXzGI7r6xbTxSZwqq10jTlBNjpM6aBOKXsG7Mzh+Jrl5Y9zyAS4OF+1LXZiZBPLpK6VmOe6cxJvadY28FUa9rRbQA7wOsAdPmmwlZkO1+f8uqk93BKYaqJky4DUAR6dPuj0KsTYCDBJF++f5qs6oxxMU5cb6GIEaknQWCgx7nyCHRBygWki5knZSv0W5mq6vSl9QiXEAEg7N0G1lTBpkueGdq8uPKZ3VTBcOdlOdlTtSTlhwibN1ne5CJiOHwHBhNLQw4DKZ2JzTeTotKivYO/ZbbxNg0gA2vzHIIdak97rdoAjV3ZMxBHgqOA4Y1js1Z4dIgZQIA08uuq0KVcmMnwiQOgB3P8ANCk6TqIrK+NNRjcxLBFg2bnXSTc2+ao0MSamVzpEg5bWLhO3r4q7UjMC5thofy2sTfvA8VW98HOANy15jlAm/dCdusESZZoOZAMwBqdTO3jKLhKbKgeG5rEiIyEEzeI0v6ouBw7Kchvfv3xO6vszOMl4BkXOaSNNYNp+SzVFRijD4jw5rO1WcYjSQDyAsJcsrCYmqQGsa1kGY+EkHTW5Oi7AMA1a0luhDbQT9kB2FpuHbB305zuO5arUxTK2lDh+Crhw99UaBBgCZNvsU/E8AKph9R+XcQJB3kTP/KUsBGbO2OyOXSDo7XVHzNcbZjE6chzJHdvyRdOyb9GZT4c2lEB1SNALakieZMnksv8AFaznwGEgXiCdNfRdVLC3UgRo05SeYkXWfjXwDPYHOJcOYk6HqFcJJ+gJ060WsBtI33Ec9FZNVoaBmALddNTfdc9heIEvytDsoOpku11sFtYvCioBIJIMgkXE99lDhTyxIOxwIHifA89uqi8AMLQSwX02nw0lVsVQeWhvvSJItbTvgcovzV2nSDWgPeCTqZtJtpFgkr7HkxMczXtDs63F/I7oLMcXWb0nnpE6o/GMK/MQxsSDJgy47COWqwqeGq0wHnsCSCTYnTbzWtWiJHVYB7ndnlqYMSq/EMHUcZDssmYy29EUcRp5cxfDTsSGny3G6RaHOnNAGhN7R+VwUq0WVhgq3+E/6T90ldFWNif9RSVFGhxqoG1ngibgRzBAKrVMO1zZgNA7i65n4nApJLGWGNEWMygN7RjtTIHKxAVOrj6jnBtOi3NAgud0J0Hcd0klS7KZWZwesahqVctxIA3gT3WjfVCoiXEXMabSYPlukkp/q2zOSNnB0HANPI6iN/DS6v8AvIsSZO83tvp/JSSWcTWKwYuLwr/eQyCbkzpDSL36yi0OFVQ7MwhztwTY6CEyS24ohpF3NkcC4ZXQQ7n468lfwjWu7TZHjtuIIP8ACkkqlBJDQ/varzDabG2M5nSOoho5RdVKOEqNcSXZ3OJyyPhFy0ddSkksJdDaKjuCV5l4a6e1lBEAeMaSEjTqNmwBJi0bGfqmSVwlbyRJVwDx/DqtUt924CxnNcEd0XufRVcNwsUnZSXOcBOaYjaAmSWlegcVRepYiCARMGehGvnPzVqviDHYFrGLDvE7jVMkpcEskcFZ7HicpiQI11iNfNSoPeAInke8bz5+iZJOSHZPHYWq9mVtQBhJkGTAOpB1m/gslvs5UDy5tQiNO4RaZtpqkkqTaQ2i7wvhbmF2utgXTHpHILap0zJlrQfOdZ8P3SSS5BIAcEbOIE8wANr2lV8eDEgSR8xpr4pJIqxMp4J7yRnEeRVl5cJhtp/UBpvEpJI2pMEVanEnzDmuyxa41nofFEqxWa3My7d5udp15fNJJVKKStCMzi/s+6o5ppw3aCdtjaVY4Vw6rTZlqXvzBjoEkkeqHRYNMjb5JJJJiP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98" y="2519363"/>
            <a:ext cx="3422907" cy="2277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8" descr="data:image/jpeg;base64,/9j/4AAQSkZJRgABAQAAAQABAAD/2wCEAAkGBhQSERQUEhQWFRUWGBkZFBcXFRcWFxUUFhcXGBQVFRgXHSYfFxkjGRYVIC8gJCcpLCwsFx4xNTAqNSYsLCkBCQoKDgwOGg8PGiwkHyQvLCksLCwsLCwpLCwvLCwsKSwsLCwsLCwsLCwsLCwsLCwsLCwsLCwsLCwsLCwsLCwsLP/AABEIAMMBAwMBIgACEQEDEQH/xAAcAAABBQEBAQAAAAAAAAAAAAAFAAIDBAYBBwj/xABGEAABAgMFBAYGBwcEAwADAAABAhEAAyEEBRIxQQYiUWETMnGBkaFCUrHB0fAHFCMzcpLhFSRDYoKishY0g/Fjc8IlNVP/xAAaAQADAQEBAQAAAAAAAAAAAAAAAQIDBAUG/8QALBEAAgIBAwQBAwMFAQAAAAAAAAECERIDITEEE1FhQRQiMlJxwQUjgbHxQv/aAAwDAQACEQMRAD8AyQTDwmHBMdaPpTxhmGO4Ye0JoYDMMLDD2juGEAzDCww/DHcMMCPDCaJGhYYAGNCaHtCaABjQmh7QmgEMaE0PwwmgAY0Joe0dwwARtCaHtCaABjQmh7QmgAjaE0SYY40ADGjjRI0LDCAjaONEjQmgGRtHGiTDCwwARFMNUmJmjhTAMrYYUTYYUIZO0daHNCaKJGtHWjrR1oQhrR1o60H5V1I+qKmlAJwKU/SEHdJqEhLZjJ++MtXWjpK5GmnpubpGfaOtGg2auhM6WpRQDVt5ak0IBoAk15xDszYEzZinQFBIcBSiBm1WG9Gb6mH3ei+xLb2BWhNBpN3pNtMrAMIURhxKaicXWZ2eHX7YkotKEhCUghJISosXURqN3LSGuoi2l5Vg9FpN+HQDaE0aPai7Eyky2QhLkh0lWQGr555xJeF1JTY0rCEAsgu6sTqZ6655ZRK6qLSdPd0N6DTavjczDQmjUXLdSVWZSyhCjvdbE+7UMQd3uiHZO7hMMwlKFMB1wSN53YAgaZw31MUpbfiJaDdb8mdaE0HbqsQNsUjCggFbBWIpGElqO5yyJjt7WJItiUYUAEocJCgk4jWjuM9CIr6hZY18WLsur90AWhNGk2ru9MsS8KUJfEN1JTkzO6iDnFi97sCbIleCWKIbClQUMTPvE174hdVFqLrl0U9BptXwZNoTRqrsu0KsZWUSzRZqlRUcLtvBVMtIg2Xu0TRMdKCzB1pUrMF2ZQAy84H1UUpOuHQloO0r5M40caDt0WEKtSkYUFsdFBRSMJ0Due8mOW+whNrTLwoYlAIGIJOJno765A6RX1Cyxr4sXZdX7oCNHGjQ7U3eJZQQlAxP1AUuzUIJI1zia+LpSizJWEIB3agKcYs3JUX8IldTFqLr8hvQavfgzDRxo0thuhKrIZhShwlZclWLdKquCwy7Ih2Wu9E8TKIUzByScwcsJpkIT6uCTfh0NaErS8gBoTQbuu7gq1KlqQCAFkBRVhZKmFRU6+EVb8sYlTlIAYBqAkioBoTXWNIdRGc8ERLSlGOTBrRxoe0Jo3MhjRxokaONAMjwwokaOQASNCaHtCaABrQmh7QmgAaBGwsnRrsYlKWlOJDKqHSTXWMiUxq17KWZCceEpwocstRHVzAJIB3X7Y83+oP7Ujs6Rbtly55UizI6NM5JxKfeWHdgGFaZCI7qs9ns5JE4HEAKqSfZ3eMCrPdljISnCqvRIckOOmGNJcF3SzE6ZViH9l2HDiwrP2eNukq3SCWE9bOj9nl5ak1aT5O5q9w1JlWYWgzumGIklsSWdQI8Kw+2yLNNnJWqaMQwsAtLHCXFG5wIN1WEHBgdpkxIOI5y0BRL4+qcIA5w1FgsRCfs2pJbfb78+lvVKNeEPuStO/QsFxQbvb6vaMOKcBhegWB1mzcdkK1WizrkiUqaMICRRQfdy9kAlWKw4fuhRM5QGOv2KglutmvNMPF1WDFh6P05SHxhvtU4sWeScjzEJTdJXwGPOwYsl42WVKMsThhOJ3d94F9OR8IbdVpskgKwTgQpndT5O2Q5mA31SwYMYlfw+kbEH+8KMGfW17IsG7LD0jdGH6Vct8QY4ZfSYyH6p6vbDeo99+eRY+uC7InWSXNM0Tt4lWrh1EvTDHLRPsa5omqnbwwkF2G6Q3o9kDZNmsQQSJLBcuSSCoO06Y2EEmhSQ5bSGquuwg9Q0M70x/A7/T074fcd3b8Bh8Ugvelqsk8JxzRuuQxIzA5dkS2y3WaZJ6PpAUgBmUx3csxXIwCF02B+oc5I6/8A/f8Aq9H0o4q77vCSeidkTlN0lSZKsIT1s15iFm9t+Ax9Gistos0uT0YmpwsQXWH3nevjDbsmWWQ4RNTvMS6wcn/XwgH+ybBjw4B94hD9JRlS8ZX1uqnqnnEBsVgwYuj/AIZmYekq4Xg6Mb3W17IM3vvyPH0aCyos0uaZqZgxKd3WGdRc0POOWlNmXNE0zBiDZLHo5UgN+xrBjw4R96ZYUJgZhL6TpM+q+72xALrsJQFdGR9nLWwmB99eDBn1gwPYIO47vL0LD0aO8/q09guYN12ZYGbP7BEtqMiZK6MzE4WGS0vu5eyM8LmsIVhw+nMQ/SBmlpxYut1VZCOIu+w4G6OihJUXWnEOlUQUuS4wuSocDCzarfgePo0UlMhMkyhMTgIUkutLsoEKr3mKOzl02axJWmTNcKIJxTEmoDUYCBBumwh9wlhOP3gr0JbN/Tct2mJUXPYsQASXxy0uZgI+0Tic1yS5B7TCcr5Y6aCtlsUiVOVNE1LqKiQVJzU9OMAtqJiVT8SSFApTUFxRxpFu77hsk1SQlCgSgr66izLKGLLzNT2GK9/3JKkdH0ScOIHFUkkhjmo8zHX0cv7qOfqE8AK0Joe0Jo9w8wjaE0PaE0IYzDChzR2AB7Qmh+GO4YAGYYYrMd4ibDDVpqO33GExodLQ5A4mNxfyf3edQdUCr8eVdYx1kQ60D+ZPtEbS/C8pY4qQPFSI8v8AqD/Ffud3SLkBHZSvVRn6s3IJ5cTn5NHU7KFhuI9B92a+e+e35MFL8vhcqYEpZiHqAdS/gKtAs7TztCPyDu8fKPOUG9ztcqHHZQs4RLJZR6kzrEsnuA84d/pZj1ENiHoLJwpT71Z8Y5/qWbniGvopyBGLXTzhp2knP1x+VOb7n5hnw8oO2wzF/pY4eoh8LfdzOspTk9wyOmrxMdmancltiWQ0pWWFkBn41I8GiI7STvWGvopyBZWumnHyjn+o53rjNuqjN93x14eUHbYs0So2TycJzlv9kcgD0lX1OvdHBspTqpfCr+ErrFW6c9Bp3vEA2mnev/ajIHe8NOPlEg2inP1/7UZ+h4jPhyh9thkTjZYYnwpbEP4Z6oTln63jyhf6WdLYUvgAfovSKnUetwpy5xXVtJO9ca+ijIHe8NOPlCG0c71x+VPHd118vKDtsMkWlbMJcnCnrLP3JyKWljPQ158oQ2XHqp/hj7o6Df11OvtiD/Uk71h+RPHe19EePlCVtHO9YaeinIndOevl5QdthkiyNnf5Uuy/4GqqJo+TaeyHDZ0ON1DYkP8AY+ikVHedYpp2jnDUdyU5+kM9OOsd/wBSTfWGQ9FORyOeuTaQdthkiwdnzhbCh8BH3B6xW70OWGjRILi3nCUNiJ+5IZOFk97xTG0c7iH/AApz9JOembw0bSTdVJalcCciKKz1NG0g7bDJFo3CWbCjqpFJJzxOrI5cOHOOquGpOGXms/cq1DI88+OjRVG0c7inswpzaqXfQVeGjaWa3WH5E5V3s8yaNpB22GSLYuJm3UZy/wCCrIDf88j4vEf7CcdVD4VD7mYKlVPLPWIV7TTuI/IM9Rn3xwbSzc3Tk/UGVWOerZaew7bDNBO77sEua4CQ5UzIUkthDVNND8vA/a9O7JP4h5JjRhbplq4sT3oMAtrE/Zy/xK9n6Rr0m2qjLqN4MybQmiTDHGj37PJI2hNEjRxoLAjaFEmGFAOh4EdaKcm1Emp8AM+2LEuYonRn1c040jh+t0/Z1fSzJWhqhUfOhieUAf8AsQVsOzhmoSvHhfIYXPCtRD+s0hfTTK92XbM6SWrArDiSXYszgv4Rpb3qlI4zpQ/uT8IuyksAOAA8KRSvHOUOM9Pk/wAI8zX13qu2d2lpLTWwD2rP2/Ygf95QYu+TKRZkLmJQ2F1EpBzOZpzEBNpj9urKgGehwHOnV+eUFbyV/wDj/wDjTnxoYj/ykV8slF8WP1pX5R8I7+2LJxl/lHwjzhU1qPxoffyaEkKI3UkjUhJI5tzzjXsryTmekG+rJxl/lHwjhv2yZuj8o+Eeb9Lm2tOb/Ps7Yd0tQCxHLjx9kLtIebPRRfljNXl/lHwh37asmby/yiPODMI5NkCcm9vDxh2JyczT2vSr8fLxO0gzPRf29ZNVI70j4Rw39Y/Wl/kGfhHnjih4vrTvGgy1jqC7N7eND3lofaXkWbPQf25Y+Mv8g+EOF92P1pf5R8I8+nIUCKMTlpXlUxxGbad/aOz/ALg7S8hmzfm/LH/J24B8Iem+LJxl/lA7NI87K3pwOeute4axI+Wub1Yl3f2N4wdpDyN+b8sfGX+UfCOG+rJxl/lTGAVOPfxPhX5ERqUeHm459mpg7Qsz0JN+WTijP1BmKcIRvyyDVHclMeehClPhSSDnQn/rXKG9OX9xGuXxg7QZnpVktlnnKwoCFHPqCnl2xndoZYTOUAABRgGAcp4Nl7++I9iVnpz+E8eBaJ9px9urmlPHhka5RCVSobdo0tkLyZPYj2NFPaCwqmy0hAchZOYFN7j3RZu9T2eUfwf5ARaPvMZwm4SyXwVKKkqZgrVYVyyywxNRll3RA0au+7pXNUkoagILltXGkZ612JUtWFWedK0j29DXWpFW9zzNXScH6KjQmiRo5hjosxI2hQ9oUFgVjcc9NDJJrXCAX8IsC752FzIXnkE1bs1j0N4TR80e0Z65dn0KlhU1KsSn3S6WYkCmb9sHJISgBCckhs3bk51iUiOIlAQDHIinbuvZx/5VHwSsxeTFG0Vm2ftmH+w/GEMz+0Snnry0A57poa5a9vkR2ipd7fyy/YKwMvwvPXQlzz3gnMU9XOCW15aw5+oO2NfBHkwCU4iAaO2XDKNF9WOjgDIABm8eFKRnrNVaOak11/TSNdi4cM46jBmZvYBM0lswCeZLh/nnFNRbKvbSgbwEEr4S82lS3HOpgaQDy+dPnSApD0qJ4dh5Pnzh6V9/nSufe3iYalJUSAXJprnpU9gr8jRXJs2ZhxFjkFKcEI1NDmpvbESko8lJNgazXetWlKAFWTGvDvg1d+yy3CglRauiQU8nzzNI1tju5EuqE71XmKzL5kAfpTUwPvPa+yyKLnlR9WWxPiBTxjB6smaKCQOt2zS1NQ0dyCDmdBmTy8ICz7lWgtrmQXxjWo8/mp6x/SDY1lscyUeKg4PbVXzrGhlzUzkPuTZZ1TUeFQ/fCWpJA4pnmRS1DpnpXP4d3m9KsxofY3vjZ3ts2lYKpdc3qBharJAS/GhrlGNtlmMs1qn0VO7s+XlG8NRSM5RoiX2/PyI4tbBuWvz2xynL9O/L9BDSumRfl7T3eyNSQ+uxkMKgAMPca9/a8DL0SAtJ4uD3d+fwaDgU7P2/9cIFbQJG6X9Z3/paAhcl/Ys/vH9J8mrF/aeUTPf+Ue6mWZ07DAnYpTWgfhPuYQb2lH2yTxSOHrB+/Jo53tM2XAWuo/usvk3kuLvHt9wgfdR/dUtkzj8zwROZ7fcIwfLNF8DTAi97nM1YUCAwar8Tw7YMEQ0iLhNweUSZRUlTMVbbCZSsKmNHpw+RFYiNNe9yqmrCkrCaAMUvqav3xQ/0qsfxgR+Ak/5R6MOsjSy5OKXTO9gO0dh4u6epzLwrQ5AUzYmJDjeycQov6zT8k/TyNyFQ6Ikw548c9IeBDnhgMOEADhA+ZWfI/DMP9qR74IPA4f7iUOEpXtQIQwBe5Bnr/EAee8nCU0yD70EdtC1kA/mT7IGW4kzl/jIpo5ScGeShUnt5uR24mNZxR3WPKNfBn5MLZOun8Qbx18vONMJhYZnujLdIHyZ/J+XDWLTbpVXT5cZZiOmzKrHXuD0pcHIede+KWHIv55d/jFnpXIfIGuWWtDzeJLFZgubyFS5oGyfhVh8vBdDSDWzFxlZBIIdiSCAUJ3mYFy5YaNQ8K6y3WyXIlFUw4ZSABxKyKAc8u/szdYLMJaAkM6qqIDfqSAQA9Y8u+kPaPp5/RIP2UmlMir0ldgyHZzjjbcnZt+KGbR7bz7WooluiWSwQnNX4iM+zKKtj2QmrrMIRyzPh+sd2evWTKBYAqcgk0URxS9G5Z8Y1NhvNE0sl3Z2I9+Udehp6b/J7nNqTkuABO2JpuzK/zJp5GKMv61YFhaVFI4guk8j8CI3DRSmTFLKkhAIDguRV6ZRtraOmo2jPT1JN7h3ZXa9FsDFkTwKjRQGo4jlppytbQXUmahSgC4fECobrDrV1DA+BjzG8LAuyzUzpTpAU4YvhUKt2dserXLeqbTIRODMoMscDkoHsPkY85pxZ2J2jzq0WbAspOh5gNoQNaU/6iJLtlk3Dk3dGj2tu4JU4ahFAGZKn4aAsKc+bZwDXx04tlr8I7IyyRm1TNOhsI7AW82ihtDkgjirxZP6QLlrJOpbgfmj/ADxU2Y4qezLlr2Q7IUQpsif3pD8CK55pAjRbSD7RHMCmhZRPHTPvjMbML/epb5uB5j4Rp9pkb6M+rkMyxLBNMxryjGf5mq4L90K/de5VePOCJNT3QMuX/bH+rLI005QRJz7B7453yyx5hrQ5SqPHIYDFCB99TiiRNIoQhTHgWLGCRgdf0rFZ5o/8a/JJPuhoQHNhnGkpWGWncSOSNzzwv3woJXRZkdClhR1ak+mqFEZMQQSYcDEKTDlqLUpz4PrCNCdo68ef2Haiaq1oThGBSwnXGAosDidyda0PCN7LU8NPYKJFGkUZf+5Tyk+1afhFFe10gqQgLqslIcKScT4QGI46xelf7pXKUnzWr4QNNCuzNTS8081HwLOnLr0fs7hBHbz7lH4/dFKSxtGD+eh1xA9btz8YI7XyOkTJTxmV5Bq5eHfGvDVkcpmTuq4lzi6RSjHlSraCuZ4a0jQm4pYAkGbKxn0Me+a4iOZ7vCBu2+0BsUlMiScK1JdahmAaBKTmMj3DnHm932Vc+aEvU1KjoNTCc3IdJG/vW5FyCC27zGXaRRqZjJ8oubIWZ1vlUAUcnDWnDt56xJsveYnqnWKaozDKQlUpaiCpSCEhSSWqxI7lcoubKSME1aHIZSm/mDBi/Bm7xFZtxaYJb2GNord0NmnTBmlDJ/Eqj/3Dwjya4bhVP6RfSS0BJrj9J6sKefZHpG33+xmfjT7RGD2elkoAJAQSpyCSp8huju1iIpvgUmlyULR9YQd1MupSd3CeqGADjXWDOzM+aVALlhACVmgIcqWFD2qjPzLaQopSCoYmSfWajjhBe4bStVowY1MiqqkpOmGp4nyjo09R5IylBUa1oEEb6wzuSXOlTQPBkwLmMJinGvvjfqX9qMtJbscbEiYhaFDrBssueekP+i+0EG0WdfonE3A9Rf8A8xLZ86cPaYg2MS152hssHmcB+McrX9u/Zun91Go2lkY5PNiMsy3kXEefWSyqXRPb2NXu0j029fuTVq92Zz+c2gJsldAwhZHAgHjml+weZ5RMZ4xZo42yjd2zakjGWSDR1KwJLszUc5atnlFe9Nm5iHLUPDeTUvmA+uo74Z9KFwLwi0iatQBCTLNUpfJSGyFKvxzjO7GbaTJE0SppK5KqFKq4eJS/s1iVOXNg0uA1s+ki0ywc8QcHONTtTQoP8qq6pYKLiuenZ4iC23amXaZK0UdejVSQWpwDEPzEXNqCyUK4Et2tn4PF3k0yeEya5CDIUAGYqo76CLiF0/pHvins6n7CmpVThx8698Vb3vtFmQgzCwUwq/qk6d3jGdfdRV7Wc2xvXobKsg7ytxP9Wf8AbighKtS1EgJYBqucvBvAmMFtdeJta5cuQcSUgrJD1JrT+lJ8Y0F/bSGyWfpMCiXAZwC6gWrUAbp0Jy7YXo0lVI0e++jdsVreVdFMxD0VZcMJ7YD7F7WG2pUSkpwkAuQoF+BAB8XzjQW4PLX+E+wwEIzt2Xt0cpKcKqPociokac4UMnJAIGW6n/EQoihUFrptnSSZa+KQ/aKK8wYuLNIyewttxSlIfqKcdiv1B8Y0yw4qT3Ej2Q3yWCLp2NSgpmzFnpAQrCCMKWyTk5PGsaGUaRTRIHrK7lq+MWkhg3DjCAxm0WziF2kqJwbpnJUAHxJLzE8wScXeY0Ny2pUyfMUVBQwSwFJThBfEpmc1DxJet19OkBykh2I5hiOx28IqbLEI6SUqi0lzXMUDj51EC4AH2KtrSf8AyE/5QevmYAuQ/re4nTs90SSTIK91MvECahCQcWu8BnxYvxi3ODJJYEgbtAa6Z82i5SsmMaPNfpZu9XSJm5oIA7CHDRmtmLYiWteIVUghJrQuM2IpGl+kq/5qV/Vgp0BIxEpS6iQ5OVBVOTZRhJNpMtaFBqF61FOI1hx4Jlyeg/R9ZSu8Z80dVEoJJY1UvBSv4VGNLc9qe1zmdsemrhvIgv2QG+je9lzBMQQhOL7RJQgByClKsVauGA4cY2syxpA+zSlKlHPCC3E8yz+MJuikiptNYTOsk5AzZx2pZXujyi57/TZylKk+krEoM7EMBzrz1j1Lau+FWWzKmJYqJSlLhw5zJFNAfKPKZN1zpoM1MpCwoqLqWlO85chLhqwJr5FL0V0zPtEcwVDOgNTkKwZ2bv5FmnLmzElQJUlksWJIOvD3xDZLpUyekShCk5bzuDwKQdXpEImCWsYMBL7zLSTXMsSK01ilJPjcElf3bHrtxWxNokImdCEpW7BhkCRUNR2gBfpCLSUpQKmhDDDuA+32wKunaVUpSC5KU+i5Zi70418Y7ft+IXOEzpAkYgTzSUgEVyqPKNnK0Z1THyJtqU5QoMFMWlo7g4S71ixsDLVMn2q0K9JQQDxbNu7DF6w2xpQMrCoTJicTFimWtLLWGIYhg0VtjbzSJ86yS2VJRiVKWOsQ4cKIoetnyjKTtFpBy/5+Gzl9f+yO3Pwjuzk0fV0EV9uQ+e6L67O9FMUkZNke16g8IE7R3r9Ts0yahKGQAEpKSApalADq6MfHURHKosk2ltSehUFjcIOPEzECoDvm4jxO57CqdaJaEByT4DUnkBCvraadal4py1LrQGiU8kpyEWdnb/mWSbilhBKqHEl6cquKt4CKqlSIbtnsV5pw/V0vUFIHaB+hhm1f3aPxe6CElAmhK1AEFIUihGFxlnz84dbrPLUn7UAgVqaPxfSFF07KatFTZofu4/Er3RnNqLJ0ospngMCd1L16jhTkuKN3mNhYJaEpaUAE50Liuo8IE3xd53JkvrIWWGhKlB34fCE3bbBKlRndkLuASZpKMSkKCUg1AAY0bQJbxMWPpDsal2NkpffRlU0x/GDlx3RgdagpJxKZJUCGUzmg4u0Evq6VKViD7qGzpWY+UOKt7CbpGF+i+xrlpmhQILpNRplG8mh0kcRDDYJbF0jI5ufblDwXT3e6HKDiJMxlslqUp8J6qMiNEJEKNBMscwE4MGFyQ+dakeJhRFmh59sTbsNoCXotJHeKj2ecejoFI8du6eULSsZpIPgXj1mVPdDjVm7DWJm63CKtElisikqmFSioKU6QTRAcsAGpRuLtF0RUlzC8WUxCnZWNEwEU7NIGFZoCpRBVkWaleUXgaRXs6R0ShoSrzLQxFiXLSEgBsIbDwbRoR6vh7REuGI5hp3j2iADx/wCk0/viu7/BEZSdkI030izQq1rI9YjvSEpPmDGWtJy7fhG0eDGXJ6N9Fivtf+E/5oj0tRqO33GPLPoltA6cg6ySE899JPsj1VYy7fcYmXJquDJ/SYr9y/5E+xUAdm1YbEg/j/zVB36Sz+5f8iPYp489uS9pmFUoJQUpBUVKchAfE/eadjxnPT7kaHGst3QUMwhcsZmlHegzfnSMne8kJnTUEUStRoM8RJBPiIPy73tUuYUhUpIoAoywOsCp6h2A46EQtpLuE2X0qZqJkwAYsMsSyQxUp944ikDUCjnhD0tKUGTOmtjO2GYMKs2GQcgOdWjtgWnAStIU5aulNPnhGhu3ZqzL6FKp6kia2FXRnfUa4VAHdo4zLNzindV1WQLUZ6yUqSrAhDFaS4FXYOx7Q/KOxJ7KjCS2Lk+7z0qS2GWpjVQSCGqzn2Qf+jwfviyfUW2WQKAMgBkIqXLekk4MAnzEoLLlqwKCkAFSQp9GSo6dWCWw9pEy8J6khkhK8PMFYZ9NNP1g1o0r/kNOSeyv/Kr+T0OMr9Jn/wCum/il/wCaY1YRGV+k0gXdNfVUsDmcaT7AfCOaPJu+DwoqgrZkPMQOK0jxMCCYOXWR0stx6aa8GVGjMj3iwTAJMskgASw50ACRA6z7UWObMwicglOQNA/rB8+3R4rX+FKupfROVdEAMIJJYpC0gCuQUI8guuX0i3OSVAqDaCtO8Ad8SkqNN/g9/TIALppizbIn1vD2CEP/AKPtgKu2TDYhOSEoWZK2AIASrCroyCcmIavrx51sZeEw2qWtcxRJKfTJK8SmIW7uc6Hxia2sZ7GMo8++lq91SpcpCGCl4sSmBUEJaiSapcqzHCPQmjyj6ZvvbP8AhX7UxUORS4M7sbfK02qWFKCkE74mAKDa9Z2prHuMxYSKkAUHDOgHjHz/ALOXbMmzQJYc1Z1JTocsRDx6htJtCPs5Y3hiTiII3jUEDmCRDcW2Qmka0KhQxE1JAIOfL9YULCXgecTw9C60yj0fZi8cdmQ56u6e7L+1vCPLBMycxqtj72CStBq7Ed1FeRERONouD3N1ZLcFndJ7/n5aCslcZyzSgkhScquqoAGo/SC1kHPSmnlGFUzTlBRcz3xHYqy+1R/zMVlEjnpDbJOVgQA2r+J0i0ILdIOMVbZaAlLksHHtpFYTzycZ8IDbT3gvDLSmrqctwSCfjGujDOaiyNSWMbRhb+uybOmLSE0ClKCiaM5ID8T86mMladBzPuj0W9LWtMvdDkt2uTRhrSkYi/ZITaJgSQQS4III3g5Yjm8duroLTSo5Yarm9zT/AEWTGtaf/Wr2pj1tM0uPnSPKfoxk4Z4UK/ZKfvUkd9Y9N6ViKRwz5OtcHku2ltWq1T0laikTFMkqJAYkUDsIFWS7kTAjEopdeFRBdnBwlSSwAoavqYu7Xy2nzzxmr9qoCy7xXLSQk0oSCHBIJA9saw43M5vc0d82cNKTJxEKASknDVYG+RUhi1HbQaQXubZ+WZaekBxIBKkv1kHFhCiKhRL5HJIGsZeXtHNVvApTyShISOwNSFM2ptCOrMZ2c4U6Ny8RrGqVfJDlYr2syAuUtJJQoKJORZJSAD2PnAi2zt/El2USeAd2LAaUi5ZrwxlKZqnRUPqAplKII/mSDFe2Shus7Jw14lTE+bxLvkvJY40GNhr8FltQXMFCCOIBUCArCAXzbjvGI7Na5kmccKyhWZwOgbxfCAMgHZsqQKsz4k8RkeB0I7IPXjZntC2+XCT8Ytxbhfh/7MozS1FHz/H/AE9huS0FVmklRJUZaHJLkkpBJMZz6VSf2ef/AGI9/wAYLXPacMmUmtEIH9kA/pImYrAvlMR7W98cq5Oh8Hi5gtYVstKtAoE8gCCYGqTwgqEhMsg0VRx2sR5RslZkapO304S+ilkIACwktvKxFRcl901o2sDLjnomWuXjlpCSaAFk4gCQ44EiM5MmsYv3ZaMMxChooEVbI5P5RM4qUWkVvuj1b6zLJXKUgYV9ZPokAuCU5OSHgIizCzT0TJSAADVBSkjC4K1BRqkuKNX2RALxK5qlMqWlIZiKuzkliyhUChNTziaavpCjXEwcggAKLlR1AZMbR04KCXwjG5J0eg/X01D5Zx519LNjxiTNDlKMYUeasOAd5B8I0dovFMsFa1BISkktqwcnnlpHnS9tFTZ324CpJcGW2Q0OdVCkYRj8m7e9GesgWpgKV3TXPPTsjVbOyitjhClBJIS4dRyKzWlTnTWKciTZ+kSkK6RBTiS1GIzStJqND3Rfm3vLs60kylLcYQQQFJQGJGW8xaNIK92ZT22RrbLbCEAOS1KqSD3hRBB4woHJKFgKCFEEAglnI7w8cirh+oWE/wBJgjZgYmsaFS1BSCx401zzi1KuZatUHkFg+yCNn2ZWQMSgnkxJiKLsI2DaEFIRNxN6wUw7wKt2RopVolllBaTwOP8AWMwjZcazCf6R8YLS5akABASwDByR7AYlxTHkwzKtjZKB8/fHU2vDrrTtPCA/TTvUQf8AkPvTDhPm6oSOeN/dBgh5MKm0l3EBr3vLCpa1j0AkLwlTOo4nHCo7XHOLnSGA21s9rKsOHOFhqWUMhFRWLTQm7VAydtRIAdMxRUOCFB/hF+x7NSSkLWhKlKALuWYigAfg0Yi0SSZSFhJZKcKzo5WpSfIt3R6Fc6wqzyTn9mj/ABAjXU1Hqc/BnCCjwXLmsKbPMK0UBThCQAwqDTwgz+2qih8P1gNg4AQ4I/lEY4JmilRnL/2fmTVqKW31lVSzAknLviGy7EoSPtFFR/loPeTGoUgcB4Qwy08vCLUaJbsG2a5JSMkDvD5BuyIL2uETkhNEgF6J5NpBnohwEc6IcBFUSBhcYwqDJdQYlMsJOb5g8osWWw4AATibJ0pp73zgj0I4QjZ08BBQFCdJdqcdGLEEFvGAk6zqE0kJUoHIvyFSVGsaf6sn1R4QjITwHhA+KD5s7Z79UlCU4CGAHgG41ijflrVPlFCqJxAkEpDkGrF+EXugHARy0WVKwyg4jPFl5A+7bIgJACUggZMD4HWBlssCFTrSFjewBSeW7QjvB8IJm4ZWgI7FERDarvCDjeYolJln0ixqOxi/jBJOhwayMBLCiHMXrokdLNTLBZy3DTj5RFKltQ6U8IsWCzPOlgM70cs+rU7IB0bqxJVMs+E/egboOFxMA56ENiTy4iKmzdonSkzOlxIVlWhw8BRmfFDrKlZcqATMfeaqZjAb44KpXmH1h9plKUogsQoCrMRhOW62pd84uP40tiJc2V9pLMJ8tSgoJw7xOSST6LCg8IwU1JBqGjX7QTeisxRxWB4b3ujL22aFBJGbMocCKRnG3dlzSVUR2eWVqShJ3lEAdpgxIuK0y1hRSFgaYgfItFXZqSDOAfCcJwkcdfJ41S7vV6584pKzOyEXxN1sy35Et5GOx36ir1jCiO1E178vIXs1kQg7qQKaCLIOUKFFkDnhPChQwOiFMyhQoQAC9besMAohwXajs2bQItaAZE1RqoEMXPrCFChSBBm7JIVYQCHBQtx3qjmzE4/VpddSO7EaQoUVHkk0KDHXjsKGBGYUKFDEcjgMKFDA6I6Y5CgA60NWIUKAR0Q1UKFAMiKoryJhUsg1aYoCgoOhlqbxUfGFCh/D/Zjj+SM3d13omWuclaXAKiA5FcYGh5xIqwoRbJaUpYCoqTWp1PECFCjBFvlhG/bYuWlJQWLnQH2xbuueZkhK1l1FRBLAUHZChRrL4FHhgHbj7uX+NX+IjGg1hQoyKl8fsi9dRadLb10+0R6CVQoUaRMpDIUKFDEf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3907135" cy="294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88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dirty="0" smtClean="0"/>
              <a:t>Аконкагуа   Мак-Кинли Килиманджаро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Высшие точки материков</a:t>
            </a:r>
          </a:p>
          <a:p>
            <a:endParaRPr lang="ru-RU" dirty="0"/>
          </a:p>
        </p:txBody>
      </p:sp>
      <p:pic>
        <p:nvPicPr>
          <p:cNvPr id="6146" name="Picture 2" descr="http://t3.gstatic.com/images?q=tbn:ANd9GcTyT9M2OWdztonXRbZeyq-_m5R7KHsuaNwuVKhcbg6j8aiNOC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374923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3.gstatic.com/images?q=tbn:ANd9GcQfOdOIJI7k4BqDcXFoWcXAbo3G_96Sy7uQbmKcxCDzgFKPkBje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374923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90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Куросио  </a:t>
            </a:r>
            <a:r>
              <a:rPr lang="ru-RU" sz="4000" dirty="0" err="1" smtClean="0"/>
              <a:t>Антильское</a:t>
            </a:r>
            <a:r>
              <a:rPr lang="ru-RU" sz="4000" dirty="0" smtClean="0"/>
              <a:t>  Бразильское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Теплые течения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90698"/>
            <a:ext cx="2639938" cy="3524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http://t2.gstatic.com/images?q=tbn:ANd9GcQrd5_6CLdtgGaFFcFgHckSLQ8vFgZtNON0Atpjsy881m1dZL6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76760"/>
            <a:ext cx="394150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51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251</TotalTime>
  <Words>123</Words>
  <Application>Microsoft Office PowerPoint</Application>
  <PresentationFormat>Экран (4:3)</PresentationFormat>
  <Paragraphs>43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Что их объединяет?</vt:lpstr>
      <vt:lpstr>о. Суматра  о. Ява  о. Калимантан</vt:lpstr>
      <vt:lpstr>Андаманские о-ва Никобарские о-ва Лаккадивские о-ва</vt:lpstr>
      <vt:lpstr>Панама  Либерия  Багамские о-ва</vt:lpstr>
      <vt:lpstr>Андорра  Лихтенштейн  Монако </vt:lpstr>
      <vt:lpstr>Карское   Лаптевых         Восточно-Сибирское</vt:lpstr>
      <vt:lpstr>Лесото  Марокко  Свазиленд</vt:lpstr>
      <vt:lpstr>Аконкагуа   Мак-Кинли Килиманджаро</vt:lpstr>
      <vt:lpstr>Куросио  Антильское  Бразильское</vt:lpstr>
      <vt:lpstr>Бразилия  Аргентина  Венесуэла</vt:lpstr>
      <vt:lpstr>Атакама  Намиб  Руб-эль Хали</vt:lpstr>
      <vt:lpstr>Гекла  Этна  Кракатау</vt:lpstr>
      <vt:lpstr>Перуанское  Лабрадорское  Калифорнийское</vt:lpstr>
      <vt:lpstr>США  Канада  Мексика</vt:lpstr>
      <vt:lpstr>ФРГ  Швейцария  Австрия</vt:lpstr>
      <vt:lpstr>Сингапур  Шанхай  Гонконг</vt:lpstr>
      <vt:lpstr>Катар  Кувейт  ОАЭ</vt:lpstr>
      <vt:lpstr>Гавр  Гамбург  Роттердам</vt:lpstr>
      <vt:lpstr>Ормузский      Малаккский       Баб-эль-Мандебский</vt:lpstr>
      <vt:lpstr>Нью-Йорк   Рио-де-Жанейро   Карачи</vt:lpstr>
      <vt:lpstr>Куба  Гаити  Доминиканская республика</vt:lpstr>
      <vt:lpstr>Гыданский  Флорида   Ютландия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их объединяет?</dc:title>
  <dc:creator>Татьяна</dc:creator>
  <cp:lastModifiedBy>Татьяна</cp:lastModifiedBy>
  <cp:revision>22</cp:revision>
  <dcterms:created xsi:type="dcterms:W3CDTF">2012-05-03T13:11:03Z</dcterms:created>
  <dcterms:modified xsi:type="dcterms:W3CDTF">2012-05-19T13:05:28Z</dcterms:modified>
</cp:coreProperties>
</file>