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3" r:id="rId7"/>
    <p:sldId id="261" r:id="rId8"/>
    <p:sldId id="264" r:id="rId9"/>
    <p:sldId id="262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E4DC723-24B4-4192-8147-BBF89BB15B83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F0F648-82C9-4D65-812A-15BBC292C0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" TargetMode="External"/><Relationship Id="rId13" Type="http://schemas.openxmlformats.org/officeDocument/2006/relationships/hyperlink" Target="http://ru.wikipedia.org/wiki/%D0%AB" TargetMode="External"/><Relationship Id="rId3" Type="http://schemas.openxmlformats.org/officeDocument/2006/relationships/hyperlink" Target="http://ru.wikipedia.org/wiki/%D0%94" TargetMode="External"/><Relationship Id="rId7" Type="http://schemas.openxmlformats.org/officeDocument/2006/relationships/hyperlink" Target="http://ru.wikipedia.org/wiki/%D0%9C" TargetMode="External"/><Relationship Id="rId12" Type="http://schemas.openxmlformats.org/officeDocument/2006/relationships/hyperlink" Target="http://ru.wikipedia.org/wiki/%D0%A6" TargetMode="External"/><Relationship Id="rId2" Type="http://schemas.openxmlformats.org/officeDocument/2006/relationships/hyperlink" Target="http://ru.wikipedia.org/wiki/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B" TargetMode="External"/><Relationship Id="rId11" Type="http://schemas.openxmlformats.org/officeDocument/2006/relationships/hyperlink" Target="http://ru.wikipedia.org/wiki/%D0%A5" TargetMode="External"/><Relationship Id="rId5" Type="http://schemas.openxmlformats.org/officeDocument/2006/relationships/hyperlink" Target="http://ru.wikipedia.org/wiki/%D0%9A" TargetMode="External"/><Relationship Id="rId15" Type="http://schemas.openxmlformats.org/officeDocument/2006/relationships/hyperlink" Target="http://ru.wikipedia.org/wiki/%D0%AF" TargetMode="External"/><Relationship Id="rId10" Type="http://schemas.openxmlformats.org/officeDocument/2006/relationships/hyperlink" Target="http://ru.wikipedia.org/wiki/%D0%A1" TargetMode="External"/><Relationship Id="rId4" Type="http://schemas.openxmlformats.org/officeDocument/2006/relationships/hyperlink" Target="http://ru.wikipedia.org/wiki/%D0%98" TargetMode="External"/><Relationship Id="rId9" Type="http://schemas.openxmlformats.org/officeDocument/2006/relationships/hyperlink" Target="http://ru.wikipedia.org/wiki/%D0%9E" TargetMode="External"/><Relationship Id="rId14" Type="http://schemas.openxmlformats.org/officeDocument/2006/relationships/hyperlink" Target="http://ru.wikipedia.org/wiki/%D0%AD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476673"/>
            <a:ext cx="5184576" cy="936104"/>
          </a:xfrm>
        </p:spPr>
        <p:txBody>
          <a:bodyPr/>
          <a:lstStyle/>
          <a:p>
            <a:r>
              <a:rPr lang="ru-RU" dirty="0" smtClean="0"/>
              <a:t>Игра «Десант»</a:t>
            </a:r>
            <a:endParaRPr lang="ru-RU" dirty="0"/>
          </a:p>
        </p:txBody>
      </p:sp>
      <p:pic>
        <p:nvPicPr>
          <p:cNvPr id="3074" name="Picture 2" descr="http://k.img.com.ua/img/forall/a/10659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84784"/>
            <a:ext cx="4947976" cy="3463585"/>
          </a:xfrm>
          <a:prstGeom prst="rect">
            <a:avLst/>
          </a:prstGeom>
          <a:noFill/>
        </p:spPr>
      </p:pic>
      <p:pic>
        <p:nvPicPr>
          <p:cNvPr id="6" name="Picture 37" descr="ludy77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EFDFE"/>
              </a:clrFrom>
              <a:clrTo>
                <a:srgbClr val="FE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4725" y="3789040"/>
            <a:ext cx="1468963" cy="1728192"/>
          </a:xfrm>
          <a:prstGeom prst="rect">
            <a:avLst/>
          </a:prstGeom>
          <a:noFill/>
        </p:spPr>
      </p:pic>
      <p:pic>
        <p:nvPicPr>
          <p:cNvPr id="7" name="Picture 35" descr="ludy76"/>
          <p:cNvPicPr>
            <a:picLocks noChangeAspect="1" noChangeArrowheads="1" noCrop="1"/>
          </p:cNvPicPr>
          <p:nvPr/>
        </p:nvPicPr>
        <p:blipFill>
          <a:blip r:embed="rId4" cstate="print">
            <a:clrChange>
              <a:clrFrom>
                <a:srgbClr val="FEFDFE"/>
              </a:clrFrom>
              <a:clrTo>
                <a:srgbClr val="FE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789040"/>
            <a:ext cx="1530170" cy="1800200"/>
          </a:xfrm>
          <a:prstGeom prst="rect">
            <a:avLst/>
          </a:prstGeom>
          <a:noFill/>
        </p:spPr>
      </p:pic>
      <p:pic>
        <p:nvPicPr>
          <p:cNvPr id="8" name="Picture 33" descr="ludy75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EFDFE"/>
              </a:clrFrom>
              <a:clrTo>
                <a:srgbClr val="FE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4975054"/>
            <a:ext cx="1440160" cy="1694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71600" y="980728"/>
            <a:ext cx="3538736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hlinkClick r:id="rId2" tooltip="A"/>
              </a:rPr>
              <a:t>A</a:t>
            </a:r>
            <a:r>
              <a:rPr lang="ru-RU" sz="4800" dirty="0" smtClean="0"/>
              <a:t> · −</a:t>
            </a:r>
          </a:p>
          <a:p>
            <a:pPr>
              <a:buNone/>
            </a:pPr>
            <a:r>
              <a:rPr lang="ru-RU" sz="4800" dirty="0" smtClean="0">
                <a:hlinkClick r:id="rId3" tooltip="Д"/>
              </a:rPr>
              <a:t>Д</a:t>
            </a:r>
            <a:r>
              <a:rPr lang="ru-RU" sz="4800" dirty="0" smtClean="0"/>
              <a:t> − · ·</a:t>
            </a:r>
          </a:p>
          <a:p>
            <a:pPr>
              <a:buNone/>
            </a:pPr>
            <a:r>
              <a:rPr lang="ru-RU" sz="4800" dirty="0" smtClean="0">
                <a:hlinkClick r:id="rId4" tooltip="И"/>
              </a:rPr>
              <a:t>И</a:t>
            </a:r>
            <a:r>
              <a:rPr lang="ru-RU" sz="4800" dirty="0" smtClean="0"/>
              <a:t> · ·</a:t>
            </a:r>
          </a:p>
          <a:p>
            <a:pPr>
              <a:buNone/>
            </a:pPr>
            <a:r>
              <a:rPr lang="ru-RU" sz="4800" dirty="0" smtClean="0">
                <a:hlinkClick r:id="rId5" tooltip="К"/>
              </a:rPr>
              <a:t>К</a:t>
            </a:r>
            <a:r>
              <a:rPr lang="ru-RU" sz="4800" dirty="0" smtClean="0"/>
              <a:t> − · −</a:t>
            </a:r>
          </a:p>
          <a:p>
            <a:pPr>
              <a:buNone/>
            </a:pPr>
            <a:r>
              <a:rPr lang="ru-RU" sz="4800" dirty="0" smtClean="0">
                <a:hlinkClick r:id="rId6" tooltip="Л"/>
              </a:rPr>
              <a:t>Л</a:t>
            </a:r>
            <a:r>
              <a:rPr lang="ru-RU" sz="4800" dirty="0" smtClean="0"/>
              <a:t> · − · ·</a:t>
            </a:r>
          </a:p>
          <a:p>
            <a:pPr>
              <a:buNone/>
            </a:pPr>
            <a:r>
              <a:rPr lang="ru-RU" sz="4800" dirty="0" smtClean="0">
                <a:hlinkClick r:id="rId7" tooltip="М"/>
              </a:rPr>
              <a:t>М</a:t>
            </a:r>
            <a:r>
              <a:rPr lang="ru-RU" sz="4800" dirty="0" smtClean="0"/>
              <a:t> − −</a:t>
            </a:r>
          </a:p>
          <a:p>
            <a:pPr>
              <a:buNone/>
            </a:pPr>
            <a:r>
              <a:rPr lang="ru-RU" sz="4800" dirty="0" smtClean="0">
                <a:hlinkClick r:id="rId8" tooltip="Н"/>
              </a:rPr>
              <a:t>Н</a:t>
            </a:r>
            <a:r>
              <a:rPr lang="ru-RU" sz="4800" dirty="0" smtClean="0"/>
              <a:t> − ·</a:t>
            </a: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788024" y="1052736"/>
            <a:ext cx="3528392" cy="561662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9" tooltip="О"/>
              </a:rPr>
              <a:t>О</a:t>
            </a:r>
            <a:r>
              <a:rPr lang="ru-RU" sz="4800" dirty="0" smtClean="0"/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− − −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0" tooltip="С"/>
              </a:rPr>
              <a:t>С</a:t>
            </a:r>
            <a:r>
              <a:rPr lang="ru-RU" sz="4800" dirty="0" smtClean="0"/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 · ·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1" tooltip="Х"/>
              </a:rPr>
              <a:t>Х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· · · ·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2" tooltip="Ц"/>
              </a:rPr>
              <a:t>Ц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− · − ·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3" tooltip="Ы"/>
              </a:rPr>
              <a:t>Ы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− · − −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4" tooltip="Э"/>
              </a:rPr>
              <a:t>Э</a:t>
            </a:r>
            <a:r>
              <a:rPr lang="ru-RU" sz="4800" dirty="0" smtClean="0"/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 · − · ·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15" tooltip="Я"/>
              </a:rPr>
              <a:t>Я</a:t>
            </a:r>
            <a:r>
              <a:rPr lang="ru-RU" sz="4800" dirty="0" smtClean="0"/>
              <a:t> 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· − · −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555776" y="0"/>
            <a:ext cx="4114800" cy="1143000"/>
          </a:xfrm>
        </p:spPr>
        <p:txBody>
          <a:bodyPr/>
          <a:lstStyle/>
          <a:p>
            <a:r>
              <a:rPr lang="ru-RU" dirty="0" smtClean="0"/>
              <a:t>Азбука Морзе</a:t>
            </a:r>
            <a:endParaRPr lang="ru-RU" dirty="0"/>
          </a:p>
        </p:txBody>
      </p:sp>
      <p:sp>
        <p:nvSpPr>
          <p:cNvPr id="6" name="Выгнутая вверх стрелка 5">
            <a:hlinkClick r:id="" action="ppaction://hlinkshowjump?jump=lastslideviewed"/>
          </p:cNvPr>
          <p:cNvSpPr/>
          <p:nvPr/>
        </p:nvSpPr>
        <p:spPr>
          <a:xfrm>
            <a:off x="8100392" y="6165304"/>
            <a:ext cx="864096" cy="3600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- · | - - - | · · ·</a:t>
            </a:r>
            <a:endParaRPr lang="en-US" sz="7200" dirty="0" smtClean="0"/>
          </a:p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 </a:t>
            </a:r>
            <a:r>
              <a:rPr lang="ru-RU" sz="7200" dirty="0" err="1" smtClean="0"/>
              <a:t>н</a:t>
            </a:r>
            <a:r>
              <a:rPr lang="ru-RU" sz="7200" dirty="0" smtClean="0"/>
              <a:t>       о         с</a:t>
            </a:r>
            <a:endParaRPr lang="ru-RU" sz="7200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8028384" y="5877272"/>
            <a:ext cx="720080" cy="7200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8"/>
            <a:ext cx="850728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200" b="1" dirty="0" smtClean="0">
                <a:latin typeface="Arial Black" pitchFamily="34" charset="0"/>
              </a:rPr>
              <a:t>− − | − − − | · − · · | − − − | − · · | − · − · | − · − −</a:t>
            </a:r>
            <a:endParaRPr lang="en-US" sz="22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 м о л о </a:t>
            </a:r>
            <a:r>
              <a:rPr lang="ru-RU" sz="7200" dirty="0" err="1" smtClean="0"/>
              <a:t>д</a:t>
            </a:r>
            <a:r>
              <a:rPr lang="ru-RU" sz="7200" dirty="0" smtClean="0"/>
              <a:t> </a:t>
            </a:r>
            <a:r>
              <a:rPr lang="ru-RU" sz="7200" dirty="0" err="1" smtClean="0"/>
              <a:t>ц</a:t>
            </a:r>
            <a:r>
              <a:rPr lang="ru-RU" sz="7200" dirty="0" smtClean="0"/>
              <a:t> </a:t>
            </a:r>
            <a:r>
              <a:rPr lang="ru-RU" sz="7200" dirty="0" err="1" smtClean="0"/>
              <a:t>ы</a:t>
            </a:r>
            <a:endParaRPr lang="ru-RU" sz="7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028384" y="5877272"/>
            <a:ext cx="720080" cy="7200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3746"/>
            <a:ext cx="6085113" cy="661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лако 2">
            <a:hlinkClick r:id="" action="ppaction://hlinkshowjump?jump=endshow"/>
          </p:cNvPr>
          <p:cNvSpPr/>
          <p:nvPr/>
        </p:nvSpPr>
        <p:spPr>
          <a:xfrm>
            <a:off x="539552" y="2636912"/>
            <a:ext cx="1008112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>
            <a:hlinkClick r:id="" action="ppaction://hlinkshowjump?jump=endshow"/>
          </p:cNvPr>
          <p:cNvSpPr/>
          <p:nvPr/>
        </p:nvSpPr>
        <p:spPr>
          <a:xfrm>
            <a:off x="7452320" y="692696"/>
            <a:ext cx="1008112" cy="7200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«Сбор по тревоге»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65152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Нужно построиться за 5 секунд по росту.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9" name="Picture 5" descr="http://reporterpost.ru/wp-content/gallery/army/51_106_vdd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132856"/>
            <a:ext cx="5564138" cy="3709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09168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Генералиссимус</a:t>
            </a:r>
          </a:p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endParaRPr lang="ru-RU" sz="6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«Собери слово»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3"/>
            <a:ext cx="8229600" cy="14401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Нужно замаскироваться под старушек и девушек. Потом пройтись по залу, и глядя в зеркало, сказать «Ах, какая я красивая!».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Конкурс «Маскировка»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http://img818.imageshack.us/img818/5752/4ebb399b69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4985792" cy="3767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108357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уничтожить  вражеский объект прямым попаданием гранат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«Гранаты»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http://vsk-patriot.ru/wp-content/uploads/2010/09/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4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Привал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100" name="Picture 4" descr="http://www.nsc.ru/HBC/images/2008/n18-19/Inet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720610" cy="474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выбрать те продукты, которые нужны для приготовления борща.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«Солдатский борщ»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Picture 4" descr="http://www.school4sel.narod.ru/image/s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5387752" cy="4040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«Приглашение на танец»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://img01.chitalnya.ru/upload/214/57099309284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95266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«Связисты»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subscribe.ru/archive/culture.photo.rian/200810/20101114.html/0225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6097372" cy="493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228</TotalTime>
  <Words>106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Игра «Десант»</vt:lpstr>
      <vt:lpstr>Конкурс «Сбор по тревоге» </vt:lpstr>
      <vt:lpstr>Конкурс «Собери слово» </vt:lpstr>
      <vt:lpstr> Конкурс «Маскировка» </vt:lpstr>
      <vt:lpstr>Конкурс «Гранаты» </vt:lpstr>
      <vt:lpstr>Привал </vt:lpstr>
      <vt:lpstr>Конкурс «Солдатский борщ» </vt:lpstr>
      <vt:lpstr>Конкурс «Приглашение на танец» </vt:lpstr>
      <vt:lpstr>Конкурс «Связисты» </vt:lpstr>
      <vt:lpstr>Азбука Морзе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«Десант»</dc:title>
  <dc:creator>Ольга</dc:creator>
  <cp:lastModifiedBy>Ольга</cp:lastModifiedBy>
  <cp:revision>28</cp:revision>
  <dcterms:created xsi:type="dcterms:W3CDTF">2012-02-24T17:02:14Z</dcterms:created>
  <dcterms:modified xsi:type="dcterms:W3CDTF">2012-02-28T15:03:10Z</dcterms:modified>
</cp:coreProperties>
</file>