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k2z" initials="k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16C52CD-8EDE-4E46-B3E8-D8F4CF8B04F6}" type="datetimeFigureOut">
              <a:rPr lang="ru-RU" smtClean="0"/>
              <a:pPr/>
              <a:t>20.05.2009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4576E62-2969-4388-B890-A2D411213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071546"/>
            <a:ext cx="8405842" cy="1214446"/>
          </a:xfrm>
        </p:spPr>
        <p:txBody>
          <a:bodyPr/>
          <a:lstStyle/>
          <a:p>
            <a:r>
              <a:rPr lang="en-US" dirty="0" smtClean="0"/>
              <a:t>Windsor dynasty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4290"/>
            <a:ext cx="8620156" cy="1571636"/>
          </a:xfrm>
        </p:spPr>
        <p:txBody>
          <a:bodyPr>
            <a:normAutofit/>
          </a:bodyPr>
          <a:lstStyle/>
          <a:p>
            <a:r>
              <a:rPr lang="en-US" dirty="0" smtClean="0"/>
              <a:t>British royal family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5" name="Рисунок 4" descr="%91%D1%80%D0%B8%D1%82%D0%B0%D0%BD%D1%81%D0%BA%D0%B0%D1%8F-%D0%9A%D0%BE%D1%80%D0%BE%D0%BB%D0%B5%D0%B2%D1%81%D0%BA%D0%B0%D1%8F-%D0%A1%D0%B5%D0%BC%D1%8C%D1%8F.jpg"/>
          <p:cNvPicPr>
            <a:picLocks noChangeAspect="1"/>
          </p:cNvPicPr>
          <p:nvPr/>
        </p:nvPicPr>
        <p:blipFill>
          <a:blip r:embed="rId2">
            <a:lum bright="-10000"/>
          </a:blip>
          <a:stretch>
            <a:fillRect/>
          </a:stretch>
        </p:blipFill>
        <p:spPr>
          <a:xfrm>
            <a:off x="1500166" y="1785926"/>
            <a:ext cx="6082000" cy="4214842"/>
          </a:xfrm>
          <a:prstGeom prst="rect">
            <a:avLst/>
          </a:prstGeom>
          <a:ln w="228600" cap="sq" cmpd="thickThin">
            <a:solidFill>
              <a:schemeClr val="bg1">
                <a:lumMod val="95000"/>
                <a:lumOff val="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857364"/>
            <a:ext cx="8472518" cy="4714908"/>
          </a:xfrm>
        </p:spPr>
        <p:txBody>
          <a:bodyPr>
            <a:normAutofit/>
          </a:bodyPr>
          <a:lstStyle/>
          <a:p>
            <a:pPr algn="ctr"/>
            <a:r>
              <a:rPr lang="en-US" sz="2000" i="1" u="sng" dirty="0" smtClean="0"/>
              <a:t>Queen Elizabeth II</a:t>
            </a:r>
          </a:p>
          <a:p>
            <a:endParaRPr lang="en-US" sz="1800" i="1" dirty="0" smtClean="0"/>
          </a:p>
          <a:p>
            <a:r>
              <a:rPr lang="en-US" sz="1800" i="1" dirty="0" smtClean="0"/>
              <a:t>Prince Charles          </a:t>
            </a:r>
            <a:r>
              <a:rPr lang="ru-RU" sz="1800" i="1" dirty="0" err="1" smtClean="0"/>
              <a:t>The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Princess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Anne</a:t>
            </a:r>
            <a:r>
              <a:rPr lang="en-US" sz="1800" i="1" dirty="0" smtClean="0"/>
              <a:t>     </a:t>
            </a:r>
            <a:r>
              <a:rPr lang="ru-RU" sz="1800" i="1" dirty="0" err="1" smtClean="0"/>
              <a:t>Prince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Andrew</a:t>
            </a:r>
            <a:r>
              <a:rPr lang="en-US" sz="1800" i="1" dirty="0" smtClean="0"/>
              <a:t>              </a:t>
            </a:r>
            <a:r>
              <a:rPr lang="en-US" sz="1800" i="1" u="sng" dirty="0" smtClean="0"/>
              <a:t>The Prince Edward</a:t>
            </a:r>
          </a:p>
          <a:p>
            <a:endParaRPr lang="en-US" sz="1800" i="1" dirty="0" smtClean="0"/>
          </a:p>
          <a:p>
            <a:endParaRPr lang="en-US" sz="1800" i="1" dirty="0" smtClean="0"/>
          </a:p>
          <a:p>
            <a:r>
              <a:rPr lang="ru-RU" sz="1800" i="1" dirty="0" err="1" smtClean="0"/>
              <a:t>Prince</a:t>
            </a:r>
            <a:r>
              <a:rPr lang="ru-RU" sz="1800" i="1" dirty="0" smtClean="0"/>
              <a:t> </a:t>
            </a:r>
            <a:r>
              <a:rPr lang="en-US" sz="1800" i="1" dirty="0" smtClean="0"/>
              <a:t>William           Prince </a:t>
            </a:r>
            <a:r>
              <a:rPr lang="en-US" sz="1800" i="1" dirty="0" err="1" smtClean="0"/>
              <a:t>Henryn</a:t>
            </a:r>
            <a:r>
              <a:rPr lang="en-US" sz="1800" dirty="0" smtClean="0"/>
              <a:t>    Princess Beatrice     James Alexander Philip  </a:t>
            </a:r>
          </a:p>
          <a:p>
            <a:endParaRPr lang="en-US" sz="1800" i="1" dirty="0" smtClean="0"/>
          </a:p>
          <a:p>
            <a:r>
              <a:rPr lang="en-US" sz="1800" dirty="0" smtClean="0"/>
              <a:t>                                                                     </a:t>
            </a:r>
          </a:p>
          <a:p>
            <a:pPr algn="r"/>
            <a:r>
              <a:rPr lang="en-US" sz="1800" dirty="0" smtClean="0"/>
              <a:t> Princess Eugene             Lady Louise</a:t>
            </a:r>
            <a:endParaRPr lang="en-US" sz="1800" i="1" dirty="0" smtClean="0"/>
          </a:p>
          <a:p>
            <a:pPr algn="ctr"/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-357214"/>
            <a:ext cx="9001156" cy="2857520"/>
          </a:xfrm>
        </p:spPr>
        <p:txBody>
          <a:bodyPr>
            <a:normAutofit fontScale="90000"/>
          </a:bodyPr>
          <a:lstStyle/>
          <a:p>
            <a:r>
              <a:rPr sz="2800" smtClean="0"/>
              <a:t/>
            </a:r>
            <a:br>
              <a:rPr sz="2800" smtClean="0"/>
            </a:br>
            <a:r>
              <a:rPr sz="2800" smtClean="0"/>
              <a:t/>
            </a:r>
            <a:br>
              <a:rPr sz="2800" smtClean="0"/>
            </a:br>
            <a:r>
              <a:rPr sz="2800" smtClean="0"/>
              <a:t/>
            </a:r>
            <a:br>
              <a:rPr sz="2800" smtClean="0"/>
            </a:br>
            <a:r>
              <a:rPr sz="4400" smtClean="0">
                <a:solidFill>
                  <a:schemeClr val="bg1">
                    <a:lumMod val="95000"/>
                    <a:lumOff val="5000"/>
                  </a:schemeClr>
                </a:solidFill>
                <a:latin typeface="Old English Text MT" pitchFamily="66" charset="0"/>
              </a:rPr>
              <a:t>Genealogical tree of the British Royal Family</a:t>
            </a:r>
            <a:r>
              <a:rPr sz="3100" smtClean="0"/>
              <a:t/>
            </a:r>
            <a:br>
              <a:rPr sz="3100" smtClean="0"/>
            </a:br>
            <a:r>
              <a:rPr sz="2400" i="1" smtClean="0">
                <a:latin typeface="Tw Cen MT" pitchFamily="34" charset="0"/>
              </a:rPr>
              <a:t/>
            </a:r>
            <a:br>
              <a:rPr sz="2400" i="1" smtClean="0">
                <a:latin typeface="Tw Cen MT" pitchFamily="34" charset="0"/>
              </a:rPr>
            </a:br>
            <a:r>
              <a:rPr sz="3200" smtClean="0"/>
              <a:t/>
            </a:r>
            <a:br>
              <a:rPr sz="3200" smtClean="0"/>
            </a:br>
            <a:endParaRPr lang="ru-RU" sz="3200" dirty="0"/>
          </a:p>
        </p:txBody>
      </p:sp>
      <p:cxnSp>
        <p:nvCxnSpPr>
          <p:cNvPr id="14" name="Соединительная линия уступом 13"/>
          <p:cNvCxnSpPr/>
          <p:nvPr/>
        </p:nvCxnSpPr>
        <p:spPr>
          <a:xfrm rot="5400000">
            <a:off x="571472" y="3286124"/>
            <a:ext cx="857256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/>
          <p:nvPr/>
        </p:nvCxnSpPr>
        <p:spPr>
          <a:xfrm rot="10800000" flipV="1">
            <a:off x="500034" y="2143116"/>
            <a:ext cx="3071834" cy="7143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/>
          <p:nvPr/>
        </p:nvCxnSpPr>
        <p:spPr>
          <a:xfrm rot="16200000" flipH="1">
            <a:off x="1678761" y="2821777"/>
            <a:ext cx="1214446" cy="100013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Соединительная линия уступом 25"/>
          <p:cNvCxnSpPr/>
          <p:nvPr/>
        </p:nvCxnSpPr>
        <p:spPr>
          <a:xfrm rot="5400000">
            <a:off x="3036083" y="2464587"/>
            <a:ext cx="642942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оединительная линия уступом 27"/>
          <p:cNvCxnSpPr/>
          <p:nvPr/>
        </p:nvCxnSpPr>
        <p:spPr>
          <a:xfrm rot="5400000">
            <a:off x="4929190" y="2428868"/>
            <a:ext cx="571504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оединительная линия уступом 29"/>
          <p:cNvCxnSpPr/>
          <p:nvPr/>
        </p:nvCxnSpPr>
        <p:spPr>
          <a:xfrm>
            <a:off x="5572132" y="2143116"/>
            <a:ext cx="2286016" cy="7143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оединительная линия уступом 31"/>
          <p:cNvCxnSpPr/>
          <p:nvPr/>
        </p:nvCxnSpPr>
        <p:spPr>
          <a:xfrm rot="5400000">
            <a:off x="5001422" y="3357562"/>
            <a:ext cx="999338" cy="7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33"/>
          <p:cNvCxnSpPr/>
          <p:nvPr/>
        </p:nvCxnSpPr>
        <p:spPr>
          <a:xfrm rot="5400000">
            <a:off x="5001422" y="3856834"/>
            <a:ext cx="2000264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Соединительная линия уступом 35"/>
          <p:cNvCxnSpPr/>
          <p:nvPr/>
        </p:nvCxnSpPr>
        <p:spPr>
          <a:xfrm rot="5400000">
            <a:off x="6965967" y="3321843"/>
            <a:ext cx="927900" cy="79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Соединительная линия уступом 49"/>
          <p:cNvCxnSpPr/>
          <p:nvPr/>
        </p:nvCxnSpPr>
        <p:spPr>
          <a:xfrm rot="5400000">
            <a:off x="7393801" y="3750471"/>
            <a:ext cx="2071702" cy="4286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33px-Elizabeth_II_greets_NASA_GSFC_employees%2C_May_8%2C_2007_edi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928802"/>
            <a:ext cx="3357586" cy="4558982"/>
          </a:xfrm>
          <a:ln w="76200"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52400"/>
            <a:ext cx="8401080" cy="1919278"/>
          </a:xfrm>
        </p:spPr>
        <p:txBody>
          <a:bodyPr>
            <a:normAutofit fontScale="90000"/>
          </a:bodyPr>
          <a:lstStyle/>
          <a:p>
            <a:r>
              <a:rPr sz="3100" i="1" smtClean="0"/>
              <a:t>Queen Elizabeth II</a:t>
            </a:r>
            <a:r>
              <a:rPr sz="3100" smtClean="0"/>
              <a:t> (</a:t>
            </a:r>
            <a:r>
              <a:rPr sz="3100" i="1" smtClean="0"/>
              <a:t>Elizabeth Alexandra Mary </a:t>
            </a:r>
            <a:r>
              <a:rPr sz="3100" i="1" smtClean="0"/>
              <a:t>Windsor, born 21 April 1926)- </a:t>
            </a:r>
            <a:r>
              <a:rPr sz="2700" smtClean="0"/>
              <a:t>the Queen regnant and Head of State of the United Kingdom of Great Britain and Northern Ireland </a:t>
            </a:r>
            <a:r>
              <a:rPr sz="270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450px-Sbirka_kralov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2714620"/>
            <a:ext cx="2839661" cy="3786214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6" name="Рисунок 5" descr="180px-Philip_Alexius_de_Laszlo-Princess_Elizabeth_of_York%2C_Currently_Queen_Elizabeth_II_of_England%2C193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934" y="2786058"/>
            <a:ext cx="2000252" cy="260032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071934" y="5500702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Elizabeth at the age of </a:t>
            </a:r>
            <a:r>
              <a:rPr lang="en-US" sz="2000" dirty="0" smtClean="0"/>
              <a:t>seven</a:t>
            </a:r>
            <a:r>
              <a:rPr lang="ru-RU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harles%2C_Prince_of_Wal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2428868"/>
            <a:ext cx="2357454" cy="2643206"/>
          </a:xfrm>
          <a:ln>
            <a:solidFill>
              <a:schemeClr val="bg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572560" cy="1928802"/>
          </a:xfrm>
        </p:spPr>
        <p:txBody>
          <a:bodyPr>
            <a:normAutofit fontScale="90000"/>
          </a:bodyPr>
          <a:lstStyle/>
          <a:p>
            <a:r>
              <a:rPr sz="3600" i="1" smtClean="0"/>
              <a:t>Charles Prince of </a:t>
            </a:r>
            <a:r>
              <a:rPr sz="3600" i="1" smtClean="0"/>
              <a:t>Wales(born 14 November 1948)- </a:t>
            </a:r>
            <a:r>
              <a:rPr sz="2800" smtClean="0"/>
              <a:t>firstling Elizabeth</a:t>
            </a:r>
            <a:br>
              <a:rPr sz="2800" smtClean="0"/>
            </a:br>
            <a:r>
              <a:rPr sz="2200" smtClean="0">
                <a:latin typeface="+mn-lt"/>
              </a:rPr>
              <a:t>Was  married </a:t>
            </a:r>
            <a:r>
              <a:rPr sz="2200" smtClean="0">
                <a:latin typeface="+mn-lt"/>
              </a:rPr>
              <a:t> to  </a:t>
            </a:r>
            <a:r>
              <a:rPr sz="2200" smtClean="0">
                <a:uFill>
                  <a:solidFill>
                    <a:schemeClr val="tx1"/>
                  </a:solidFill>
                </a:uFill>
                <a:latin typeface="+mn-lt"/>
              </a:rPr>
              <a:t>Diana </a:t>
            </a:r>
            <a:r>
              <a:rPr lang="ru-RU" sz="2200" i="1" dirty="0" err="1" smtClean="0">
                <a:uFill>
                  <a:solidFill>
                    <a:schemeClr val="tx1"/>
                  </a:solidFill>
                </a:uFill>
                <a:latin typeface="+mn-lt"/>
              </a:rPr>
              <a:t>Princess</a:t>
            </a:r>
            <a:r>
              <a:rPr lang="ru-RU" sz="2200" i="1" dirty="0" smtClean="0">
                <a:uFill>
                  <a:solidFill>
                    <a:schemeClr val="tx1"/>
                  </a:solidFill>
                </a:uFill>
                <a:latin typeface="+mn-lt"/>
              </a:rPr>
              <a:t> </a:t>
            </a:r>
            <a:r>
              <a:rPr sz="2200" i="1" smtClean="0">
                <a:uFill>
                  <a:solidFill>
                    <a:schemeClr val="tx1"/>
                  </a:solidFill>
                </a:uFill>
                <a:latin typeface="+mn-lt"/>
              </a:rPr>
              <a:t> </a:t>
            </a:r>
            <a:r>
              <a:rPr lang="ru-RU" sz="2200" i="1" dirty="0" err="1" smtClean="0">
                <a:latin typeface="+mn-lt"/>
              </a:rPr>
              <a:t>of</a:t>
            </a:r>
            <a:r>
              <a:rPr lang="ru-RU" sz="2200" i="1" dirty="0" smtClean="0">
                <a:latin typeface="+mn-lt"/>
              </a:rPr>
              <a:t> </a:t>
            </a:r>
            <a:r>
              <a:rPr sz="2200" i="1" smtClean="0">
                <a:latin typeface="+mn-lt"/>
              </a:rPr>
              <a:t> </a:t>
            </a:r>
            <a:r>
              <a:rPr lang="ru-RU" sz="2200" i="1" dirty="0" err="1" smtClean="0">
                <a:latin typeface="+mn-lt"/>
              </a:rPr>
              <a:t>Wales</a:t>
            </a:r>
            <a:r>
              <a:rPr lang="ru-RU" sz="2200" i="1" dirty="0" smtClean="0">
                <a:latin typeface="+mn-lt"/>
              </a:rPr>
              <a:t> </a:t>
            </a:r>
            <a:r>
              <a:rPr sz="2200" i="1" smtClean="0">
                <a:latin typeface="+mn-lt"/>
              </a:rPr>
              <a:t> </a:t>
            </a:r>
            <a:r>
              <a:rPr sz="2200" i="1" smtClean="0">
                <a:latin typeface="+mn-lt"/>
              </a:rPr>
              <a:t>and  </a:t>
            </a:r>
            <a:r>
              <a:rPr sz="2200" i="1" smtClean="0">
                <a:latin typeface="+mn-lt"/>
              </a:rPr>
              <a:t>to  </a:t>
            </a:r>
            <a:r>
              <a:rPr sz="2200" smtClean="0"/>
              <a:t>Camilla  Parker  </a:t>
            </a:r>
            <a:r>
              <a:rPr sz="2200" smtClean="0"/>
              <a:t>Boulz.</a:t>
            </a:r>
            <a:r>
              <a:rPr sz="3600" smtClean="0"/>
              <a:t/>
            </a:r>
            <a:br>
              <a:rPr sz="3600" smtClean="0"/>
            </a:br>
            <a:endParaRPr lang="ru-RU" sz="3600" dirty="0"/>
          </a:p>
        </p:txBody>
      </p:sp>
      <p:pic>
        <p:nvPicPr>
          <p:cNvPr id="5" name="Рисунок 4" descr="герб чарльза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357298"/>
            <a:ext cx="3728043" cy="4578298"/>
          </a:xfrm>
          <a:prstGeom prst="rect">
            <a:avLst/>
          </a:prstGeom>
        </p:spPr>
      </p:pic>
      <p:pic>
        <p:nvPicPr>
          <p:cNvPr id="6" name="Рисунок 5" descr="336px-Princess_diana_bristol_1987_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000372"/>
            <a:ext cx="1643074" cy="34290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357786" y="6072206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Personal coat of Charles</a:t>
            </a:r>
            <a:endParaRPr lang="ru-RU" sz="20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52400"/>
            <a:ext cx="8258204" cy="1133460"/>
          </a:xfrm>
        </p:spPr>
        <p:txBody>
          <a:bodyPr>
            <a:normAutofit fontScale="90000"/>
          </a:bodyPr>
          <a:lstStyle/>
          <a:p>
            <a:r>
              <a:rPr lang="ru-RU" sz="3600" i="1" dirty="0" err="1" smtClean="0"/>
              <a:t>Prince</a:t>
            </a:r>
            <a:r>
              <a:rPr lang="ru-RU" sz="3600" i="1" dirty="0" smtClean="0"/>
              <a:t> </a:t>
            </a:r>
            <a:r>
              <a:rPr sz="3600" i="1" smtClean="0"/>
              <a:t>William        </a:t>
            </a:r>
            <a:r>
              <a:rPr sz="3600" i="1" smtClean="0"/>
              <a:t>and          Prince </a:t>
            </a:r>
            <a:r>
              <a:rPr sz="3600" i="1" smtClean="0"/>
              <a:t>Henry</a:t>
            </a:r>
            <a:br>
              <a:rPr sz="3600" i="1" smtClean="0"/>
            </a:br>
            <a:r>
              <a:rPr sz="3600" i="1" smtClean="0"/>
              <a:t>(born  21 June 1982)          (born 15 September 1984)</a:t>
            </a:r>
            <a:endParaRPr lang="ru-RU" sz="3600" dirty="0"/>
          </a:p>
        </p:txBody>
      </p:sp>
      <p:pic>
        <p:nvPicPr>
          <p:cNvPr id="10" name="Содержимое 9" descr="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500174"/>
            <a:ext cx="4429156" cy="3143272"/>
          </a:xfrm>
          <a:ln>
            <a:solidFill>
              <a:schemeClr val="bg1">
                <a:lumMod val="95000"/>
                <a:lumOff val="5000"/>
              </a:schemeClr>
            </a:solidFill>
          </a:ln>
        </p:spPr>
      </p:pic>
      <p:pic>
        <p:nvPicPr>
          <p:cNvPr id="12" name="Рисунок 11" descr="675898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500174"/>
            <a:ext cx="3402249" cy="3143272"/>
          </a:xfrm>
          <a:prstGeom prst="rect">
            <a:avLst/>
          </a:prstGeom>
        </p:spPr>
      </p:pic>
      <p:pic>
        <p:nvPicPr>
          <p:cNvPr id="13" name="Рисунок 12" descr="герб принца вильяма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4752757"/>
            <a:ext cx="1910325" cy="21052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28860" y="5572140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Personal coat of arms of </a:t>
            </a:r>
            <a:r>
              <a:rPr lang="en-US" i="1" dirty="0" smtClean="0"/>
              <a:t>William</a:t>
            </a:r>
            <a:r>
              <a:rPr lang="ru-RU" i="1" dirty="0" smtClean="0"/>
              <a:t>.</a:t>
            </a:r>
            <a:endParaRPr lang="en-US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31px-Princesa_Ana_do_Reino_Unid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928802"/>
            <a:ext cx="2471439" cy="3357586"/>
          </a:xfrm>
          <a:ln>
            <a:solidFill>
              <a:schemeClr val="bg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329642" cy="1857364"/>
          </a:xfrm>
        </p:spPr>
        <p:txBody>
          <a:bodyPr>
            <a:normAutofit fontScale="90000"/>
          </a:bodyPr>
          <a:lstStyle/>
          <a:p>
            <a:r>
              <a:rPr lang="ru-RU" sz="3600" i="1" dirty="0" err="1" smtClean="0"/>
              <a:t>The</a:t>
            </a:r>
            <a:r>
              <a:rPr lang="ru-RU" sz="3600" i="1" dirty="0" smtClean="0"/>
              <a:t> </a:t>
            </a:r>
            <a:r>
              <a:rPr lang="ru-RU" sz="3600" i="1" dirty="0" err="1" smtClean="0"/>
              <a:t>Princess</a:t>
            </a:r>
            <a:r>
              <a:rPr lang="ru-RU" sz="3600" i="1" dirty="0" smtClean="0"/>
              <a:t> </a:t>
            </a:r>
            <a:r>
              <a:rPr lang="ru-RU" sz="3600" i="1" dirty="0" err="1" smtClean="0"/>
              <a:t>Anne</a:t>
            </a:r>
            <a:r>
              <a:rPr sz="3600" i="1" smtClean="0"/>
              <a:t>(born 15 August 1950)- </a:t>
            </a:r>
            <a:r>
              <a:rPr sz="2700" smtClean="0"/>
              <a:t>the only  daughter  of  Queen Elizabeth </a:t>
            </a:r>
            <a:r>
              <a:rPr sz="2700" smtClean="0"/>
              <a:t>II</a:t>
            </a:r>
            <a:br>
              <a:rPr sz="2700" smtClean="0"/>
            </a:br>
            <a:r>
              <a:rPr sz="2700" smtClean="0"/>
              <a:t>Anne  have  a  daughter- Sarah (born 1981) and  son- Piter(born 1977).</a:t>
            </a:r>
            <a:endParaRPr lang="ru-RU" sz="2700" dirty="0"/>
          </a:p>
        </p:txBody>
      </p:sp>
      <p:pic>
        <p:nvPicPr>
          <p:cNvPr id="5" name="Рисунок 4" descr="_princess-ann-7-197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1500174"/>
            <a:ext cx="3714776" cy="479543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6" name="Рисунок 5" descr="weddingannawi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36" y="3143248"/>
            <a:ext cx="2067500" cy="2928958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7" name="TextBox 6"/>
          <p:cNvSpPr txBox="1"/>
          <p:nvPr/>
        </p:nvSpPr>
        <p:spPr>
          <a:xfrm>
            <a:off x="4429124" y="6211669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Princess Anne with her the first husband Mark Phillips.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47px-Pr%C3%ADncipe_Andr%C3%A9_do_Reino_Unid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9124" y="3214686"/>
            <a:ext cx="1857387" cy="2432293"/>
          </a:xfrm>
          <a:ln>
            <a:solidFill>
              <a:schemeClr val="bg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52400"/>
            <a:ext cx="8401080" cy="2276468"/>
          </a:xfrm>
        </p:spPr>
        <p:txBody>
          <a:bodyPr>
            <a:normAutofit fontScale="90000"/>
          </a:bodyPr>
          <a:lstStyle/>
          <a:p>
            <a:r>
              <a:rPr lang="ru-RU" sz="3600" i="1" dirty="0" err="1" smtClean="0"/>
              <a:t>Prince</a:t>
            </a:r>
            <a:r>
              <a:rPr lang="ru-RU" sz="3600" i="1" dirty="0" smtClean="0"/>
              <a:t> </a:t>
            </a:r>
            <a:r>
              <a:rPr lang="ru-RU" sz="3600" i="1" dirty="0" err="1" smtClean="0"/>
              <a:t>Andrew</a:t>
            </a:r>
            <a:r>
              <a:rPr sz="3600" i="1" smtClean="0"/>
              <a:t>, </a:t>
            </a:r>
            <a:r>
              <a:rPr sz="3100" i="1" smtClean="0"/>
              <a:t>Duke of York( born 19</a:t>
            </a:r>
            <a:r>
              <a:rPr sz="3200" smtClean="0"/>
              <a:t> February </a:t>
            </a:r>
            <a:r>
              <a:rPr sz="3200" smtClean="0"/>
              <a:t>,1960)</a:t>
            </a:r>
            <a:r>
              <a:rPr sz="3600" i="1" smtClean="0"/>
              <a:t>- </a:t>
            </a:r>
            <a:r>
              <a:rPr sz="3600" smtClean="0"/>
              <a:t>British Prince</a:t>
            </a:r>
            <a:br>
              <a:rPr sz="3600" smtClean="0"/>
            </a:br>
            <a:r>
              <a:rPr sz="2700" smtClean="0"/>
              <a:t>Andrew</a:t>
            </a:r>
            <a:r>
              <a:rPr sz="3600" smtClean="0"/>
              <a:t>  </a:t>
            </a:r>
            <a:r>
              <a:rPr sz="2200" smtClean="0"/>
              <a:t>was  married  to  </a:t>
            </a:r>
            <a:r>
              <a:rPr sz="2200" smtClean="0">
                <a:uFill>
                  <a:solidFill>
                    <a:schemeClr val="tx1"/>
                  </a:solidFill>
                </a:uFill>
              </a:rPr>
              <a:t>Sarah  Ferguson  </a:t>
            </a:r>
            <a:r>
              <a:rPr sz="2200" smtClean="0"/>
              <a:t>and  has  two  daughters </a:t>
            </a:r>
            <a:r>
              <a:rPr lang="ru-RU" sz="2200" dirty="0" smtClean="0"/>
              <a:t>: </a:t>
            </a:r>
            <a:r>
              <a:rPr sz="2200" smtClean="0"/>
              <a:t>Princess </a:t>
            </a:r>
            <a:r>
              <a:rPr sz="2200" smtClean="0"/>
              <a:t>Beatrice( born 8 August 1988)  </a:t>
            </a:r>
            <a:r>
              <a:rPr sz="2200" smtClean="0"/>
              <a:t>and Princess  Eugene </a:t>
            </a:r>
            <a:r>
              <a:rPr sz="2200" smtClean="0"/>
              <a:t>(born  23 March  1990).</a:t>
            </a:r>
            <a:r>
              <a:rPr sz="3600" smtClean="0"/>
              <a:t/>
            </a:r>
            <a:br>
              <a:rPr sz="3600" smtClean="0"/>
            </a:br>
            <a:endParaRPr lang="ru-RU" sz="3600" dirty="0"/>
          </a:p>
        </p:txBody>
      </p:sp>
      <p:pic>
        <p:nvPicPr>
          <p:cNvPr id="6" name="Рисунок 5" descr="герб камилл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4786322"/>
            <a:ext cx="2214578" cy="1954039"/>
          </a:xfrm>
          <a:prstGeom prst="rect">
            <a:avLst/>
          </a:prstGeom>
        </p:spPr>
      </p:pic>
      <p:pic>
        <p:nvPicPr>
          <p:cNvPr id="7" name="Рисунок 6" descr="Sarah_Fergus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2143116"/>
            <a:ext cx="1857388" cy="256189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Рисунок 7" descr="345px-Princess_Eugenie_of_Yor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612" y="2143116"/>
            <a:ext cx="1601848" cy="277653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Рисунок 9" descr="Beatrice_of_york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596" y="2571744"/>
            <a:ext cx="1882342" cy="328510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2428860" y="500063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Princess Eugene</a:t>
            </a:r>
            <a:endParaRPr lang="ru-RU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285720" y="592933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Princess Beatrice</a:t>
            </a:r>
            <a:endParaRPr lang="ru-RU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4286248" y="571501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Prince Andrew</a:t>
            </a:r>
            <a:endParaRPr lang="ru-RU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786058"/>
            <a:ext cx="2450108" cy="3484574"/>
          </a:xfrm>
          <a:ln>
            <a:solidFill>
              <a:schemeClr val="bg1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52400"/>
            <a:ext cx="8472518" cy="2133592"/>
          </a:xfrm>
        </p:spPr>
        <p:txBody>
          <a:bodyPr>
            <a:normAutofit fontScale="90000"/>
          </a:bodyPr>
          <a:lstStyle/>
          <a:p>
            <a:r>
              <a:rPr sz="3600" i="1" smtClean="0"/>
              <a:t>The Prince Edward,</a:t>
            </a:r>
            <a:r>
              <a:rPr sz="3200" i="1" smtClean="0"/>
              <a:t> Earl of </a:t>
            </a:r>
            <a:r>
              <a:rPr sz="3200" i="1" smtClean="0"/>
              <a:t>Wessex(</a:t>
            </a:r>
            <a:r>
              <a:rPr sz="3100" i="1" smtClean="0"/>
              <a:t>Born 10 </a:t>
            </a:r>
            <a:r>
              <a:rPr sz="2800" smtClean="0"/>
              <a:t>March  1964 </a:t>
            </a:r>
            <a:r>
              <a:rPr sz="2800" smtClean="0"/>
              <a:t>).</a:t>
            </a:r>
            <a:r>
              <a:rPr sz="3200" i="1" smtClean="0"/>
              <a:t/>
            </a:r>
            <a:br>
              <a:rPr sz="3200" i="1" smtClean="0"/>
            </a:br>
            <a:r>
              <a:rPr lang="en-US" sz="2200" i="1" dirty="0" smtClean="0"/>
              <a:t>Edward</a:t>
            </a:r>
            <a:r>
              <a:rPr sz="2200" i="1" smtClean="0"/>
              <a:t> and </a:t>
            </a:r>
            <a:r>
              <a:rPr sz="2200" smtClean="0"/>
              <a:t>Sophie Rice-Jones  has two children</a:t>
            </a:r>
            <a:r>
              <a:rPr lang="ru-RU" sz="2200" dirty="0" smtClean="0"/>
              <a:t>:</a:t>
            </a:r>
            <a:r>
              <a:rPr sz="2200" smtClean="0"/>
              <a:t> Louise </a:t>
            </a:r>
            <a:r>
              <a:rPr sz="2200" smtClean="0"/>
              <a:t>Mauntbetten-Windsor(born  8 November 2003) </a:t>
            </a:r>
            <a:r>
              <a:rPr sz="2200" smtClean="0"/>
              <a:t>and James Alexander Philip  Theo  Mauntbetten - Windsor </a:t>
            </a:r>
            <a:r>
              <a:rPr sz="2200" smtClean="0"/>
              <a:t>(born 7  December 2007).</a:t>
            </a:r>
            <a:r>
              <a:rPr sz="3200" smtClean="0"/>
              <a:t/>
            </a:r>
            <a:br>
              <a:rPr sz="3200" smtClean="0"/>
            </a:br>
            <a:endParaRPr lang="ru-RU" sz="3600" dirty="0"/>
          </a:p>
        </p:txBody>
      </p:sp>
      <p:pic>
        <p:nvPicPr>
          <p:cNvPr id="5" name="Рисунок 4" descr="принц эдвард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1928802"/>
            <a:ext cx="1984878" cy="1000132"/>
          </a:xfrm>
          <a:prstGeom prst="rect">
            <a:avLst/>
          </a:prstGeom>
        </p:spPr>
      </p:pic>
      <p:pic>
        <p:nvPicPr>
          <p:cNvPr id="7" name="Рисунок 6" descr="1604sof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3143248"/>
            <a:ext cx="1971685" cy="3186562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8" name="Рисунок 7" descr="louis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2571744"/>
            <a:ext cx="1917700" cy="373380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314</TotalTime>
  <Words>155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British royal family </vt:lpstr>
      <vt:lpstr>   Genealogical tree of the British Royal Family   </vt:lpstr>
      <vt:lpstr>Queen Elizabeth II (Elizabeth Alexandra Mary Windsor, born 21 April 1926)- the Queen regnant and Head of State of the United Kingdom of Great Britain and Northern Ireland . </vt:lpstr>
      <vt:lpstr>Charles Prince of Wales(born 14 November 1948)- firstling Elizabeth Was  married  to  Diana Princess  of  Wales  and  to  Camilla  Parker  Boulz. </vt:lpstr>
      <vt:lpstr>Prince William        and          Prince Henry (born  21 June 1982)          (born 15 September 1984)</vt:lpstr>
      <vt:lpstr>The Princess Anne(born 15 August 1950)- the only  daughter  of  Queen Elizabeth II Anne  have  a  daughter- Sarah (born 1981) and  son- Piter(born 1977).</vt:lpstr>
      <vt:lpstr>Prince Andrew, Duke of York( born 19 February ,1960)- British Prince Andrew  was  married  to  Sarah  Ferguson  and  has  two  daughters : Princess Beatrice( born 8 August 1988)  and Princess  Eugene (born  23 March  1990). </vt:lpstr>
      <vt:lpstr>The Prince Edward, Earl of Wessex(Born 10 March  1964 ). Edward and Sophie Rice-Jones  has two children: Louise Mauntbetten-Windsor(born  8 November 2003) and James Alexander Philip  Theo  Mauntbetten - Windsor (born 7  December 2007).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British royal family </dc:title>
  <dc:creator>kak2z</dc:creator>
  <cp:lastModifiedBy>kak2z</cp:lastModifiedBy>
  <cp:revision>31</cp:revision>
  <dcterms:created xsi:type="dcterms:W3CDTF">2009-05-17T11:07:56Z</dcterms:created>
  <dcterms:modified xsi:type="dcterms:W3CDTF">2009-05-20T09:26:29Z</dcterms:modified>
</cp:coreProperties>
</file>