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77" r:id="rId9"/>
    <p:sldId id="278" r:id="rId10"/>
    <p:sldId id="279" r:id="rId11"/>
    <p:sldId id="280" r:id="rId12"/>
    <p:sldId id="281" r:id="rId13"/>
    <p:sldId id="265" r:id="rId14"/>
    <p:sldId id="266" r:id="rId15"/>
    <p:sldId id="267" r:id="rId16"/>
    <p:sldId id="270" r:id="rId17"/>
    <p:sldId id="275" r:id="rId18"/>
  </p:sldIdLst>
  <p:sldSz cx="9144000" cy="6858000" type="screen4x3"/>
  <p:notesSz cx="6888163" cy="10020300"/>
  <p:custDataLst>
    <p:tags r:id="rId20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3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2075" y="0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0888"/>
            <a:ext cx="5010150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759325"/>
            <a:ext cx="5510213" cy="451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7063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D664EAEA-51A4-4608-97E2-BC2C7A189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9289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9E38C42-95B2-4680-84B5-7D33622045B9}" type="slidenum">
              <a:rPr lang="ru-RU" smtClean="0">
                <a:latin typeface="Arial" charset="0"/>
              </a:rPr>
              <a:pPr eaLnBrk="1" hangingPunct="1"/>
              <a:t>1</a:t>
            </a:fld>
            <a:endParaRPr lang="ru-RU" smtClean="0"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50440ED-DCB3-49A0-B70F-2AE414B4D193}" type="slidenum">
              <a:rPr lang="ru-RU" smtClean="0">
                <a:latin typeface="Arial" charset="0"/>
              </a:rPr>
              <a:pPr eaLnBrk="1" hangingPunct="1"/>
              <a:t>10</a:t>
            </a:fld>
            <a:endParaRPr lang="ru-RU" smtClean="0">
              <a:latin typeface="Arial" charset="0"/>
            </a:endParaRPr>
          </a:p>
        </p:txBody>
      </p:sp>
      <p:sp>
        <p:nvSpPr>
          <p:cNvPr id="3072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4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5" name="Номер слайда 3"/>
          <p:cNvSpPr txBox="1">
            <a:spLocks noGrp="1"/>
          </p:cNvSpPr>
          <p:nvPr/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 anchor="b"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63F19972-2A82-450F-828C-7818797783E2}" type="slidenum">
              <a:rPr lang="ru-RU" sz="1300">
                <a:latin typeface="Calibri" pitchFamily="34" charset="0"/>
              </a:rPr>
              <a:pPr algn="r" eaLnBrk="1" hangingPunct="1"/>
              <a:t>10</a:t>
            </a:fld>
            <a:endParaRPr lang="ru-RU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13F1FDE-BEFA-4522-8122-4AC8D8E77D4E}" type="slidenum">
              <a:rPr lang="ru-RU" smtClean="0">
                <a:latin typeface="Arial" charset="0"/>
              </a:rPr>
              <a:pPr eaLnBrk="1" hangingPunct="1"/>
              <a:t>11</a:t>
            </a:fld>
            <a:endParaRPr lang="ru-RU" smtClean="0">
              <a:latin typeface="Arial" charset="0"/>
            </a:endParaRPr>
          </a:p>
        </p:txBody>
      </p:sp>
      <p:sp>
        <p:nvSpPr>
          <p:cNvPr id="3174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8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9" name="Номер слайда 3"/>
          <p:cNvSpPr txBox="1">
            <a:spLocks noGrp="1"/>
          </p:cNvSpPr>
          <p:nvPr/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 anchor="b"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86D8ECE5-CA75-4826-8454-2FFB463E3CF5}" type="slidenum">
              <a:rPr lang="ru-RU" sz="1300">
                <a:latin typeface="Calibri" pitchFamily="34" charset="0"/>
              </a:rPr>
              <a:pPr algn="r" eaLnBrk="1" hangingPunct="1"/>
              <a:t>11</a:t>
            </a:fld>
            <a:endParaRPr lang="ru-RU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CE864C7-A8E6-42ED-AB7E-F0B9B5CE28E6}" type="slidenum">
              <a:rPr lang="ru-RU" smtClean="0">
                <a:latin typeface="Arial" charset="0"/>
              </a:rPr>
              <a:pPr eaLnBrk="1" hangingPunct="1"/>
              <a:t>12</a:t>
            </a:fld>
            <a:endParaRPr lang="ru-RU" smtClean="0">
              <a:latin typeface="Arial" charset="0"/>
            </a:endParaRPr>
          </a:p>
        </p:txBody>
      </p:sp>
      <p:sp>
        <p:nvSpPr>
          <p:cNvPr id="3277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2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3" name="Номер слайда 3"/>
          <p:cNvSpPr txBox="1">
            <a:spLocks noGrp="1"/>
          </p:cNvSpPr>
          <p:nvPr/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 anchor="b"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A581FFB5-3568-443C-83E3-A2D7E03BC4AF}" type="slidenum">
              <a:rPr lang="ru-RU" sz="1300">
                <a:latin typeface="Calibri" pitchFamily="34" charset="0"/>
              </a:rPr>
              <a:pPr algn="r" eaLnBrk="1" hangingPunct="1"/>
              <a:t>12</a:t>
            </a:fld>
            <a:endParaRPr lang="ru-RU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A819D1D-2F75-40AE-858D-0415B354A0E2}" type="slidenum">
              <a:rPr lang="ru-RU" smtClean="0">
                <a:latin typeface="Arial" charset="0"/>
              </a:rPr>
              <a:pPr eaLnBrk="1" hangingPunct="1"/>
              <a:t>13</a:t>
            </a:fld>
            <a:endParaRPr lang="ru-RU" smtClean="0">
              <a:latin typeface="Arial" charset="0"/>
            </a:endParaRPr>
          </a:p>
        </p:txBody>
      </p:sp>
      <p:sp>
        <p:nvSpPr>
          <p:cNvPr id="3379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7" name="Номер слайда 3"/>
          <p:cNvSpPr txBox="1">
            <a:spLocks noGrp="1"/>
          </p:cNvSpPr>
          <p:nvPr/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 anchor="b"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9C99D960-9A16-42AC-83B3-F112958F18AD}" type="slidenum">
              <a:rPr lang="ru-RU" sz="1300">
                <a:latin typeface="Calibri" pitchFamily="34" charset="0"/>
              </a:rPr>
              <a:pPr algn="r" eaLnBrk="1" hangingPunct="1"/>
              <a:t>13</a:t>
            </a:fld>
            <a:endParaRPr lang="ru-RU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71B0D21-6437-453E-88F7-15A887AA1918}" type="slidenum">
              <a:rPr lang="ru-RU" smtClean="0">
                <a:latin typeface="Arial" charset="0"/>
              </a:rPr>
              <a:pPr eaLnBrk="1" hangingPunct="1"/>
              <a:t>14</a:t>
            </a:fld>
            <a:endParaRPr lang="ru-RU" smtClean="0">
              <a:latin typeface="Arial" charset="0"/>
            </a:endParaRPr>
          </a:p>
        </p:txBody>
      </p:sp>
      <p:sp>
        <p:nvSpPr>
          <p:cNvPr id="34819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20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21" name="Номер слайда 3"/>
          <p:cNvSpPr txBox="1">
            <a:spLocks noGrp="1"/>
          </p:cNvSpPr>
          <p:nvPr/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 anchor="b"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AE172482-4F5C-4AAC-B546-2C62BE09DB93}" type="slidenum">
              <a:rPr lang="ru-RU" sz="1300">
                <a:latin typeface="Calibri" pitchFamily="34" charset="0"/>
              </a:rPr>
              <a:pPr algn="r" eaLnBrk="1" hangingPunct="1"/>
              <a:t>14</a:t>
            </a:fld>
            <a:endParaRPr lang="ru-RU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83D76CC-F905-4339-96A1-C2BAADD7DCAF}" type="slidenum">
              <a:rPr lang="ru-RU" smtClean="0">
                <a:latin typeface="Arial" charset="0"/>
              </a:rPr>
              <a:pPr eaLnBrk="1" hangingPunct="1"/>
              <a:t>15</a:t>
            </a:fld>
            <a:endParaRPr lang="ru-RU" smtClean="0">
              <a:latin typeface="Arial" charset="0"/>
            </a:endParaRPr>
          </a:p>
        </p:txBody>
      </p:sp>
      <p:sp>
        <p:nvSpPr>
          <p:cNvPr id="3584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4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5" name="Номер слайда 3"/>
          <p:cNvSpPr txBox="1">
            <a:spLocks noGrp="1"/>
          </p:cNvSpPr>
          <p:nvPr/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 anchor="b"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BDFB1D18-32B6-4C58-A965-727B6A84D8D4}" type="slidenum">
              <a:rPr lang="ru-RU" sz="1300">
                <a:latin typeface="Calibri" pitchFamily="34" charset="0"/>
              </a:rPr>
              <a:pPr algn="r" eaLnBrk="1" hangingPunct="1"/>
              <a:t>15</a:t>
            </a:fld>
            <a:endParaRPr lang="ru-RU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81A42C0-C09A-4457-BA0C-68B63BE39D78}" type="slidenum">
              <a:rPr lang="ru-RU" smtClean="0">
                <a:latin typeface="Arial" charset="0"/>
              </a:rPr>
              <a:pPr eaLnBrk="1" hangingPunct="1"/>
              <a:t>16</a:t>
            </a:fld>
            <a:endParaRPr lang="ru-RU" smtClean="0">
              <a:latin typeface="Arial" charset="0"/>
            </a:endParaRPr>
          </a:p>
        </p:txBody>
      </p:sp>
      <p:sp>
        <p:nvSpPr>
          <p:cNvPr id="3686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8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9" name="Номер слайда 3"/>
          <p:cNvSpPr txBox="1">
            <a:spLocks noGrp="1"/>
          </p:cNvSpPr>
          <p:nvPr/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 anchor="b"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F3CF5F15-D1B3-4A70-81A0-2D45CC37EA2D}" type="slidenum">
              <a:rPr lang="ru-RU" sz="1300">
                <a:latin typeface="Calibri" pitchFamily="34" charset="0"/>
              </a:rPr>
              <a:pPr algn="r" eaLnBrk="1" hangingPunct="1"/>
              <a:t>16</a:t>
            </a:fld>
            <a:endParaRPr lang="ru-RU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47D583F-9F8A-4980-BC38-E1423ADEA71C}" type="slidenum">
              <a:rPr lang="ru-RU" smtClean="0">
                <a:latin typeface="Arial" charset="0"/>
              </a:rPr>
              <a:pPr eaLnBrk="1" hangingPunct="1"/>
              <a:t>17</a:t>
            </a:fld>
            <a:endParaRPr lang="ru-RU" smtClean="0">
              <a:latin typeface="Arial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47D88C2-E663-4B64-B5A3-FD3B6326FC7A}" type="slidenum">
              <a:rPr lang="ru-RU" smtClean="0">
                <a:latin typeface="Arial" charset="0"/>
              </a:rPr>
              <a:pPr eaLnBrk="1" hangingPunct="1"/>
              <a:t>2</a:t>
            </a:fld>
            <a:endParaRPr lang="ru-RU" smtClean="0">
              <a:latin typeface="Arial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B2D968E-8D4F-4A65-B80F-AB561109A1FE}" type="slidenum">
              <a:rPr lang="ru-RU" smtClean="0">
                <a:latin typeface="Arial" charset="0"/>
              </a:rPr>
              <a:pPr eaLnBrk="1" hangingPunct="1"/>
              <a:t>3</a:t>
            </a:fld>
            <a:endParaRPr lang="ru-RU" smtClean="0">
              <a:latin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E1D50B9-FBA7-4A52-BD28-2DA55FF25BE3}" type="slidenum">
              <a:rPr lang="ru-RU" smtClean="0">
                <a:latin typeface="Arial" charset="0"/>
              </a:rPr>
              <a:pPr eaLnBrk="1" hangingPunct="1"/>
              <a:t>4</a:t>
            </a:fld>
            <a:endParaRPr lang="ru-RU" smtClean="0"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17722BB-CE70-450D-8CCD-4E99644E1A86}" type="slidenum">
              <a:rPr lang="ru-RU" smtClean="0">
                <a:latin typeface="Arial" charset="0"/>
              </a:rPr>
              <a:pPr eaLnBrk="1" hangingPunct="1"/>
              <a:t>5</a:t>
            </a:fld>
            <a:endParaRPr lang="ru-RU" smtClean="0">
              <a:latin typeface="Arial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0DB121B-5691-4D17-8D89-7E2A91C45028}" type="slidenum">
              <a:rPr lang="ru-RU" smtClean="0">
                <a:latin typeface="Arial" charset="0"/>
              </a:rPr>
              <a:pPr eaLnBrk="1" hangingPunct="1"/>
              <a:t>6</a:t>
            </a:fld>
            <a:endParaRPr lang="ru-RU" smtClean="0"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B7E9776-F539-447D-BA33-8FA5C6F5B8CC}" type="slidenum">
              <a:rPr lang="ru-RU" smtClean="0">
                <a:latin typeface="Arial" charset="0"/>
              </a:rPr>
              <a:pPr eaLnBrk="1" hangingPunct="1"/>
              <a:t>7</a:t>
            </a:fld>
            <a:endParaRPr lang="ru-RU" smtClean="0">
              <a:latin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946406B-7315-4DB9-B07F-A2996CC486FD}" type="slidenum">
              <a:rPr lang="ru-RU" smtClean="0">
                <a:latin typeface="Arial" charset="0"/>
              </a:rPr>
              <a:pPr eaLnBrk="1" hangingPunct="1"/>
              <a:t>8</a:t>
            </a:fld>
            <a:endParaRPr lang="ru-RU" smtClean="0">
              <a:latin typeface="Arial" charset="0"/>
            </a:endParaRPr>
          </a:p>
        </p:txBody>
      </p:sp>
      <p:sp>
        <p:nvSpPr>
          <p:cNvPr id="2867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6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7" name="Номер слайда 3"/>
          <p:cNvSpPr txBox="1">
            <a:spLocks noGrp="1"/>
          </p:cNvSpPr>
          <p:nvPr/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 anchor="b"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9DBF21E1-473C-4154-ADDA-818B8EC958D8}" type="slidenum">
              <a:rPr lang="ru-RU" sz="1300">
                <a:latin typeface="Calibri" pitchFamily="34" charset="0"/>
              </a:rPr>
              <a:pPr algn="r" eaLnBrk="1" hangingPunct="1"/>
              <a:t>8</a:t>
            </a:fld>
            <a:endParaRPr lang="ru-RU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F1F4C33-F31A-4C1B-89BD-B2C75E76D0C2}" type="slidenum">
              <a:rPr lang="ru-RU" smtClean="0">
                <a:latin typeface="Arial" charset="0"/>
              </a:rPr>
              <a:pPr eaLnBrk="1" hangingPunct="1"/>
              <a:t>9</a:t>
            </a:fld>
            <a:endParaRPr lang="ru-RU" smtClean="0">
              <a:latin typeface="Arial" charset="0"/>
            </a:endParaRPr>
          </a:p>
        </p:txBody>
      </p:sp>
      <p:sp>
        <p:nvSpPr>
          <p:cNvPr id="29699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700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701" name="Номер слайда 3"/>
          <p:cNvSpPr txBox="1">
            <a:spLocks noGrp="1"/>
          </p:cNvSpPr>
          <p:nvPr/>
        </p:nvSpPr>
        <p:spPr bwMode="auto">
          <a:xfrm>
            <a:off x="3902075" y="9517063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 anchor="b"/>
          <a:lstStyle>
            <a:lvl1pPr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EB91C2AF-24B3-4B4C-A44C-2DDB6E08EC5C}" type="slidenum">
              <a:rPr lang="ru-RU" sz="1300">
                <a:latin typeface="Calibri" pitchFamily="34" charset="0"/>
              </a:rPr>
              <a:pPr algn="r" eaLnBrk="1" hangingPunct="1"/>
              <a:t>9</a:t>
            </a:fld>
            <a:endParaRPr lang="ru-RU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0" y="0"/>
            <a:ext cx="6362700" cy="6858000"/>
            <a:chOff x="0" y="0"/>
            <a:chExt cx="4008" cy="4320"/>
          </a:xfrm>
        </p:grpSpPr>
        <p:pic>
          <p:nvPicPr>
            <p:cNvPr id="5" name="Picture 8" descr="Expban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9" descr="EXPHORSA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" y="3600"/>
              <a:ext cx="1800" cy="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990600"/>
            <a:ext cx="6400800" cy="2514600"/>
          </a:xfrm>
          <a:solidFill>
            <a:schemeClr val="bg1"/>
          </a:solidFill>
          <a:ln w="76200" cmpd="tri">
            <a:solidFill>
              <a:schemeClr val="folHlink"/>
            </a:solidFill>
          </a:ln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886200"/>
            <a:ext cx="6400800" cy="1752600"/>
          </a:xfrm>
          <a:ln w="6350"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9D465-4C57-46C1-A53D-294A448FFF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169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26FEBE-2A3E-4E46-8F8D-165A0E1F0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434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45AEF-1A1C-49AF-9873-504B7E93DA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051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66800" y="17526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029200" y="17526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1066800" y="38862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FB2E6-2485-4A23-9200-EFD9C074A7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192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09024-F402-4FFF-9671-5F6DA2BDDA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753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E4D9E-402A-4454-A346-7214646D15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323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DE629-948C-4245-9ECD-563241EF3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40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A3858-1CE2-48C7-97A9-56D4608C81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589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0B3E0-BC56-4A1C-9289-3D5FAFB477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618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A8C77-4FDE-4B76-805B-F910DE33D8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153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6716F-FA71-42D7-A3B0-3AAB7B0CA5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102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5A069-5A41-4B2A-A0A0-FBEC9637C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822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915400" cy="6858000"/>
            <a:chOff x="0" y="0"/>
            <a:chExt cx="5616" cy="4320"/>
          </a:xfrm>
        </p:grpSpPr>
        <p:pic>
          <p:nvPicPr>
            <p:cNvPr id="1032" name="Picture 3" descr="Expbanna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3" name="Rectangle 4"/>
            <p:cNvSpPr>
              <a:spLocks noChangeArrowheads="1"/>
            </p:cNvSpPr>
            <p:nvPr/>
          </p:nvSpPr>
          <p:spPr bwMode="grayWhite">
            <a:xfrm>
              <a:off x="576" y="144"/>
              <a:ext cx="5040" cy="3888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fld id="{E6E0ECDE-F4F2-400E-BD4C-7ADFEB52BC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6013" y="2636838"/>
            <a:ext cx="7772400" cy="1470025"/>
          </a:xfrm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b="1" smtClean="0"/>
              <a:t>Как создать сайт школы?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86188" y="5734050"/>
            <a:ext cx="5357812" cy="1752600"/>
          </a:xfrm>
          <a:ln w="9525"/>
        </p:spPr>
        <p:txBody>
          <a:bodyPr/>
          <a:lstStyle/>
          <a:p>
            <a:pPr algn="r" eaLnBrk="1" hangingPunct="1"/>
            <a:r>
              <a:rPr lang="ru-RU" sz="2400" b="1" smtClean="0"/>
              <a:t>Инна Васильевна Стрешинская </a:t>
            </a:r>
          </a:p>
          <a:p>
            <a:pPr algn="r" eaLnBrk="1" hangingPunct="1"/>
            <a:r>
              <a:rPr lang="ru-RU" sz="2400" b="1" smtClean="0"/>
              <a:t>директор школы № 72</a:t>
            </a:r>
            <a:r>
              <a:rPr lang="ru-RU" sz="2800" smtClean="0"/>
              <a:t> </a:t>
            </a:r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2843213" y="188913"/>
            <a:ext cx="6105525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20638">
              <a:spcBef>
                <a:spcPct val="20000"/>
              </a:spcBef>
            </a:pPr>
            <a:r>
              <a:rPr lang="ru-RU" sz="2000" b="1" i="1"/>
              <a:t>«Если вы будете работать для настоящего, то ваша работа выйдет ничтожной; надо работать, имея в виду только будущее»</a:t>
            </a:r>
            <a:endParaRPr lang="ru-RU" sz="2000" i="1"/>
          </a:p>
          <a:p>
            <a:pPr marL="342900" indent="20638" algn="r">
              <a:spcBef>
                <a:spcPct val="20000"/>
              </a:spcBef>
            </a:pPr>
            <a:r>
              <a:rPr lang="ru-RU" sz="2000" b="1" i="1"/>
              <a:t>А.П.Чехов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00113" y="260350"/>
            <a:ext cx="8001000" cy="857250"/>
          </a:xfrm>
        </p:spPr>
        <p:txBody>
          <a:bodyPr/>
          <a:lstStyle/>
          <a:p>
            <a:pPr eaLnBrk="1" hangingPunct="1"/>
            <a:r>
              <a:rPr lang="ru-RU" smtClean="0"/>
              <a:t>Календарь </a:t>
            </a:r>
          </a:p>
        </p:txBody>
      </p:sp>
      <p:pic>
        <p:nvPicPr>
          <p:cNvPr id="12291" name="Рисунок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25" y="1071563"/>
            <a:ext cx="7143750" cy="505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Школьная жизнь</a:t>
            </a:r>
          </a:p>
        </p:txBody>
      </p:sp>
      <p:pic>
        <p:nvPicPr>
          <p:cNvPr id="13315" name="Рисунок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1052513"/>
            <a:ext cx="3143250" cy="258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Рисунок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3933825"/>
            <a:ext cx="338772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3714750"/>
            <a:ext cx="3475037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1052513"/>
            <a:ext cx="3365500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Школьная газета</a:t>
            </a:r>
          </a:p>
        </p:txBody>
      </p:sp>
      <p:pic>
        <p:nvPicPr>
          <p:cNvPr id="14339" name="Рисунок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196975"/>
            <a:ext cx="7499350" cy="497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Дневник директора школы</a:t>
            </a:r>
          </a:p>
        </p:txBody>
      </p:sp>
      <p:pic>
        <p:nvPicPr>
          <p:cNvPr id="15363" name="Рисунок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1196975"/>
            <a:ext cx="771525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Учительская</a:t>
            </a:r>
          </a:p>
        </p:txBody>
      </p:sp>
      <p:pic>
        <p:nvPicPr>
          <p:cNvPr id="16387" name="Рисунок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1196975"/>
            <a:ext cx="64293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Мы учим немецкий</a:t>
            </a:r>
          </a:p>
        </p:txBody>
      </p:sp>
      <p:pic>
        <p:nvPicPr>
          <p:cNvPr id="17411" name="Рисунок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1412875"/>
            <a:ext cx="7072312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692150"/>
            <a:ext cx="7599362" cy="514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Спасибо за сотрудничество!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6375" y="5516563"/>
            <a:ext cx="7129463" cy="7921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Будем рады видеть Вас гостями нашего сетевого проекта</a:t>
            </a:r>
            <a:r>
              <a:rPr lang="en-US" sz="2400" smtClean="0"/>
              <a:t>! </a:t>
            </a:r>
            <a:r>
              <a:rPr lang="ru-RU" sz="2400" smtClean="0"/>
              <a:t>Наш адрес  -   </a:t>
            </a:r>
            <a:r>
              <a:rPr lang="en-US" sz="2800" smtClean="0"/>
              <a:t>http://schule72spb.ru</a:t>
            </a:r>
            <a:r>
              <a:rPr lang="ru-RU" sz="2400" smtClean="0"/>
              <a:t> </a:t>
            </a:r>
          </a:p>
        </p:txBody>
      </p:sp>
      <p:pic>
        <p:nvPicPr>
          <p:cNvPr id="19460" name="Picture 4" descr="2010-04-28_1334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1341438"/>
            <a:ext cx="6810375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Технология разработки проекта  «Сайт школы»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1773238"/>
            <a:ext cx="6553200" cy="2879725"/>
          </a:xfrm>
        </p:spPr>
        <p:txBody>
          <a:bodyPr/>
          <a:lstStyle/>
          <a:p>
            <a:pPr marL="1524000" indent="-1524000"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Этапы</a:t>
            </a:r>
          </a:p>
          <a:p>
            <a:pPr marL="1524000" indent="-1524000" eaLnBrk="1" hangingPunct="1">
              <a:lnSpc>
                <a:spcPct val="90000"/>
              </a:lnSpc>
              <a:buFontTx/>
              <a:buNone/>
            </a:pPr>
            <a:endParaRPr lang="ru-RU" smtClean="0"/>
          </a:p>
          <a:p>
            <a:pPr marL="1524000" indent="-1524000" eaLnBrk="1" hangingPunct="1">
              <a:lnSpc>
                <a:spcPct val="90000"/>
              </a:lnSpc>
            </a:pPr>
            <a:r>
              <a:rPr lang="ru-RU" smtClean="0"/>
              <a:t>1.   Подготовительный</a:t>
            </a:r>
          </a:p>
          <a:p>
            <a:pPr marL="1524000" indent="-1524000" eaLnBrk="1" hangingPunct="1">
              <a:lnSpc>
                <a:spcPct val="90000"/>
              </a:lnSpc>
            </a:pPr>
            <a:r>
              <a:rPr lang="ru-RU" smtClean="0"/>
              <a:t>2.   Рабочий </a:t>
            </a:r>
          </a:p>
          <a:p>
            <a:pPr marL="1524000" indent="-1524000" eaLnBrk="1" hangingPunct="1">
              <a:lnSpc>
                <a:spcPct val="90000"/>
              </a:lnSpc>
            </a:pPr>
            <a:r>
              <a:rPr lang="ru-RU" smtClean="0"/>
              <a:t>3.   Исполнение </a:t>
            </a:r>
          </a:p>
          <a:p>
            <a:pPr marL="1524000" indent="-1524000" eaLnBrk="1" hangingPunct="1">
              <a:lnSpc>
                <a:spcPct val="90000"/>
              </a:lnSpc>
            </a:pPr>
            <a:r>
              <a:rPr lang="ru-RU" smtClean="0"/>
              <a:t>4.   Финализация проекта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187450" y="5445125"/>
            <a:ext cx="3695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2800"/>
              <a:t>? Виды деятельности ?</a:t>
            </a:r>
            <a:r>
              <a:rPr lang="ru-RU"/>
              <a:t> 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6588125" y="5445125"/>
            <a:ext cx="19986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sz="2800"/>
              <a:t>? Ресурсы ?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Подготовительный этап</a:t>
            </a:r>
          </a:p>
        </p:txBody>
      </p:sp>
      <p:sp>
        <p:nvSpPr>
          <p:cNvPr id="5123" name="Rectangle 89"/>
          <p:cNvSpPr>
            <a:spLocks noGrp="1" noChangeArrowheads="1"/>
          </p:cNvSpPr>
          <p:nvPr>
            <p:ph type="body" sz="half" idx="3"/>
          </p:nvPr>
        </p:nvSpPr>
        <p:spPr>
          <a:xfrm>
            <a:off x="5435600" y="1700213"/>
            <a:ext cx="3311525" cy="32416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Ресурсы</a:t>
            </a:r>
          </a:p>
          <a:p>
            <a:pPr eaLnBrk="1" hangingPunct="1">
              <a:buFontTx/>
              <a:buNone/>
            </a:pPr>
            <a:endParaRPr lang="ru-RU" sz="2800" smtClean="0"/>
          </a:p>
          <a:p>
            <a:pPr eaLnBrk="1" hangingPunct="1"/>
            <a:r>
              <a:rPr lang="ru-RU" sz="2400" smtClean="0"/>
              <a:t>Административная команда школы</a:t>
            </a:r>
          </a:p>
        </p:txBody>
      </p:sp>
      <p:sp>
        <p:nvSpPr>
          <p:cNvPr id="5124" name="Rectangle 90"/>
          <p:cNvSpPr>
            <a:spLocks noChangeArrowheads="1"/>
          </p:cNvSpPr>
          <p:nvPr/>
        </p:nvSpPr>
        <p:spPr bwMode="auto">
          <a:xfrm>
            <a:off x="1403350" y="1700213"/>
            <a:ext cx="3889375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800"/>
              <a:t>Деятельность</a:t>
            </a:r>
          </a:p>
          <a:p>
            <a:pPr marL="342900" indent="-342900">
              <a:spcBef>
                <a:spcPct val="20000"/>
              </a:spcBef>
            </a:pPr>
            <a:endParaRPr lang="ru-RU" sz="2800"/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sz="2400"/>
              <a:t>Инициация идеи 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sz="2400"/>
              <a:t>Информирование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sz="2400"/>
              <a:t>Определение миссии и видения</a:t>
            </a:r>
          </a:p>
          <a:p>
            <a:pPr marL="342900" indent="-342900">
              <a:spcBef>
                <a:spcPct val="20000"/>
              </a:spcBef>
            </a:pPr>
            <a:r>
              <a:rPr lang="ru-RU" sz="2400"/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404813"/>
            <a:ext cx="7772400" cy="1143000"/>
          </a:xfrm>
        </p:spPr>
        <p:txBody>
          <a:bodyPr/>
          <a:lstStyle/>
          <a:p>
            <a:pPr eaLnBrk="1" hangingPunct="1"/>
            <a:r>
              <a:rPr lang="ru-RU" smtClean="0"/>
              <a:t>Рабочий  этап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5292725" y="1412875"/>
            <a:ext cx="3454400" cy="32416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Ресурсы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Рабочая группа учащихся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Рабочая группа педагогов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Рабочая группа родителей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187450" y="1412875"/>
            <a:ext cx="3889375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800"/>
              <a:t>Деятельность</a:t>
            </a:r>
          </a:p>
          <a:p>
            <a:pPr marL="342900" indent="-342900">
              <a:spcBef>
                <a:spcPct val="20000"/>
              </a:spcBef>
            </a:pPr>
            <a:endParaRPr lang="ru-RU" sz="2800"/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sz="2400"/>
              <a:t>Планирование работы над проектом 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sz="2400"/>
              <a:t>Создание рабочих групп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sz="2400"/>
              <a:t>Определение задач рабочей группы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sz="2400"/>
              <a:t>Распределение ролей внутри рабочей группы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sz="2400"/>
              <a:t>Установление сроков работы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404813"/>
            <a:ext cx="7772400" cy="1143000"/>
          </a:xfrm>
        </p:spPr>
        <p:txBody>
          <a:bodyPr/>
          <a:lstStyle/>
          <a:p>
            <a:pPr eaLnBrk="1" hangingPunct="1"/>
            <a:r>
              <a:rPr lang="ru-RU" smtClean="0"/>
              <a:t>Этап исполнения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5292725" y="1412875"/>
            <a:ext cx="3454400" cy="32416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Ресурсы</a:t>
            </a:r>
          </a:p>
          <a:p>
            <a:pPr eaLnBrk="1" hangingPunct="1">
              <a:buFontTx/>
              <a:buNone/>
            </a:pPr>
            <a:endParaRPr lang="ru-RU" sz="2800" smtClean="0"/>
          </a:p>
          <a:p>
            <a:pPr eaLnBrk="1" hangingPunct="1"/>
            <a:r>
              <a:rPr lang="ru-RU" sz="2400" smtClean="0"/>
              <a:t>Команда сайта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187450" y="1412875"/>
            <a:ext cx="3889375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800"/>
              <a:t>Деятельность</a:t>
            </a:r>
          </a:p>
          <a:p>
            <a:pPr marL="342900" indent="-342900">
              <a:spcBef>
                <a:spcPct val="20000"/>
              </a:spcBef>
            </a:pPr>
            <a:endParaRPr lang="ru-RU" sz="2800"/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sz="2400"/>
              <a:t>Конструирование  и структурирование сайта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sz="2400"/>
              <a:t>Техническое и финансовое обеспечение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404813"/>
            <a:ext cx="7772400" cy="1143000"/>
          </a:xfrm>
        </p:spPr>
        <p:txBody>
          <a:bodyPr/>
          <a:lstStyle/>
          <a:p>
            <a:pPr eaLnBrk="1" hangingPunct="1"/>
            <a:r>
              <a:rPr lang="ru-RU" smtClean="0"/>
              <a:t>Этап финализации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5292725" y="1412875"/>
            <a:ext cx="3454400" cy="32416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Ресурсы</a:t>
            </a:r>
          </a:p>
          <a:p>
            <a:pPr eaLnBrk="1" hangingPunct="1">
              <a:buFontTx/>
              <a:buNone/>
            </a:pPr>
            <a:endParaRPr lang="ru-RU" sz="2800" smtClean="0"/>
          </a:p>
          <a:p>
            <a:pPr eaLnBrk="1" hangingPunct="1"/>
            <a:r>
              <a:rPr lang="ru-RU" sz="2400" smtClean="0"/>
              <a:t>Административная команда школы</a:t>
            </a:r>
          </a:p>
          <a:p>
            <a:pPr eaLnBrk="1" hangingPunct="1"/>
            <a:r>
              <a:rPr lang="ru-RU" sz="2400" smtClean="0"/>
              <a:t> Команда сайта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187450" y="1412875"/>
            <a:ext cx="3889375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800"/>
              <a:t>Деятельность</a:t>
            </a:r>
          </a:p>
          <a:p>
            <a:pPr marL="342900" indent="-342900">
              <a:spcBef>
                <a:spcPct val="20000"/>
              </a:spcBef>
            </a:pPr>
            <a:endParaRPr lang="ru-RU" sz="2800"/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sz="2400"/>
              <a:t>Внедрение готового продукта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sz="2400"/>
              <a:t>Поддержка и развитие сайта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Ролевая игра –  «Строим» сайт</a:t>
            </a:r>
          </a:p>
        </p:txBody>
      </p:sp>
      <p:pic>
        <p:nvPicPr>
          <p:cNvPr id="9219" name="Picture 4" descr="2010-04-28_1334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613" y="1412875"/>
            <a:ext cx="5819775" cy="490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09688" y="381000"/>
            <a:ext cx="7286625" cy="868363"/>
          </a:xfrm>
        </p:spPr>
        <p:txBody>
          <a:bodyPr/>
          <a:lstStyle/>
          <a:p>
            <a:pPr eaLnBrk="1" hangingPunct="1"/>
            <a:r>
              <a:rPr lang="ru-RU" b="1" smtClean="0"/>
              <a:t>Сайт</a:t>
            </a:r>
            <a:r>
              <a:rPr lang="ru-RU" sz="4000" smtClean="0"/>
              <a:t> – </a:t>
            </a:r>
            <a:r>
              <a:rPr lang="ru-RU" b="1" smtClean="0"/>
              <a:t>инновационный</a:t>
            </a:r>
            <a:r>
              <a:rPr lang="ru-RU" sz="4000" smtClean="0"/>
              <a:t> </a:t>
            </a:r>
            <a:r>
              <a:rPr lang="ru-RU" b="1" smtClean="0"/>
              <a:t>инструмент управления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1484313"/>
            <a:ext cx="7640638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Рисунок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2708275"/>
            <a:ext cx="2786063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Рисунок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4724400"/>
            <a:ext cx="770572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2852738"/>
            <a:ext cx="2357437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8" descr="site-kom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2852738"/>
            <a:ext cx="2808287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Живые классы</a:t>
            </a:r>
          </a:p>
        </p:txBody>
      </p:sp>
      <p:pic>
        <p:nvPicPr>
          <p:cNvPr id="11267" name="Рисунок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1357313"/>
            <a:ext cx="7286625" cy="47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f3982adf427d23c42b0d1ad7b901ae2854cbbc4"/>
</p:tagLst>
</file>

<file path=ppt/theme/theme1.xml><?xml version="1.0" encoding="utf-8"?>
<a:theme xmlns:a="http://schemas.openxmlformats.org/drawingml/2006/main" name="Шаблон оформления «Судовой журнал»">
  <a:themeElements>
    <a:clrScheme name="Шаблон оформления «Судовой журнал»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CAA966"/>
      </a:hlink>
      <a:folHlink>
        <a:srgbClr val="969696"/>
      </a:folHlink>
    </a:clrScheme>
    <a:fontScheme name="Шаблон оформления «Судовой журнал»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«Судовой журнал» 1">
        <a:dk1>
          <a:srgbClr val="000000"/>
        </a:dk1>
        <a:lt1>
          <a:srgbClr val="A7947B"/>
        </a:lt1>
        <a:dk2>
          <a:srgbClr val="FFFFFF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CAA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Судовой журнал»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CAA966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Судовой журнал»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Судовой журнал»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C25422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B04B1E"/>
        </a:accent6>
        <a:hlink>
          <a:srgbClr val="8488AC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судовой журнал</Template>
  <TotalTime>306</TotalTime>
  <Words>213</Words>
  <Application>Microsoft Office PowerPoint</Application>
  <PresentationFormat>Экран (4:3)</PresentationFormat>
  <Paragraphs>91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Шаблон оформления «Судовой журнал»</vt:lpstr>
      <vt:lpstr>Как создать сайт школы?</vt:lpstr>
      <vt:lpstr>Технология разработки проекта  «Сайт школы»</vt:lpstr>
      <vt:lpstr>Подготовительный этап</vt:lpstr>
      <vt:lpstr>Рабочий  этап</vt:lpstr>
      <vt:lpstr>Этап исполнения </vt:lpstr>
      <vt:lpstr>Этап финализации </vt:lpstr>
      <vt:lpstr>Ролевая игра –  «Строим» сайт</vt:lpstr>
      <vt:lpstr>Сайт – инновационный инструмент управления</vt:lpstr>
      <vt:lpstr>Живые классы</vt:lpstr>
      <vt:lpstr>Календарь </vt:lpstr>
      <vt:lpstr>Школьная жизнь</vt:lpstr>
      <vt:lpstr>Школьная газета</vt:lpstr>
      <vt:lpstr>Дневник директора школы</vt:lpstr>
      <vt:lpstr>Учительская</vt:lpstr>
      <vt:lpstr>Мы учим немецкий</vt:lpstr>
      <vt:lpstr>Презентация PowerPoint</vt:lpstr>
      <vt:lpstr>Спасибо за сотрудничество!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создать сайт школы?</dc:title>
  <dc:creator>Alla L. Sotnikova</dc:creator>
  <cp:lastModifiedBy>Alla</cp:lastModifiedBy>
  <cp:revision>20</cp:revision>
  <dcterms:created xsi:type="dcterms:W3CDTF">2010-04-28T07:11:58Z</dcterms:created>
  <dcterms:modified xsi:type="dcterms:W3CDTF">2012-06-30T07:55:35Z</dcterms:modified>
</cp:coreProperties>
</file>