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9" r:id="rId3"/>
    <p:sldId id="261" r:id="rId4"/>
    <p:sldId id="263" r:id="rId5"/>
    <p:sldId id="260" r:id="rId6"/>
    <p:sldId id="266" r:id="rId7"/>
    <p:sldId id="265" r:id="rId8"/>
    <p:sldId id="264" r:id="rId9"/>
    <p:sldId id="268" r:id="rId10"/>
    <p:sldId id="267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FF0000"/>
    <a:srgbClr val="996633"/>
    <a:srgbClr val="F0EBE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91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7DD2BA5-AE5F-41B1-AA78-90F7FA96BFB4}" type="datetimeFigureOut">
              <a:rPr lang="ru-RU"/>
              <a:pPr>
                <a:defRPr/>
              </a:pPr>
              <a:t>01.07.2012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81D14A5-0728-4EE2-B24D-07E857AE32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7DFB8A0-ABA6-486A-8C5C-244C6C2B10D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DC56F92-6B7D-4331-B761-0EC2D25A94E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048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07C2FF7-155D-4BA6-9E56-F5368D5F3A1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253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62B8DFF-63DE-4EFB-A4BF-7EF6A18326D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457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1160FE2-A8D0-4B5F-9299-A0E6D410BCD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662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39B3CE9-7735-4B7A-93FD-2E0A78723A4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867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D69231A-724B-40CB-8698-EFA125C1D83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072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0B5EC2C-5609-48C7-9F63-5F3B9EF8A0E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277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6C4B29E-D9B7-43D5-BDB3-09E5A65A1DA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2DD7A4-BD38-4D02-AB6A-EBF147A86421}" type="datetimeFigureOut">
              <a:rPr lang="ru-RU"/>
              <a:pPr>
                <a:defRPr/>
              </a:pPr>
              <a:t>01.07.2012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D4F9FF-E885-4EA2-AD77-6DEB80BC5E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1101D6-DCF2-4618-A5E6-FECB317498D4}" type="datetimeFigureOut">
              <a:rPr lang="ru-RU"/>
              <a:pPr>
                <a:defRPr/>
              </a:pPr>
              <a:t>01.07.2012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42B7C-2315-4B2B-BE94-171B9F5FE5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91EF8B-815A-47C3-81A3-876169C07D5E}" type="datetimeFigureOut">
              <a:rPr lang="ru-RU"/>
              <a:pPr>
                <a:defRPr/>
              </a:pPr>
              <a:t>01.07.2012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42DCFA-39F2-4A91-A73F-7DF5AE98B9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BA0743-A927-40ED-9286-6C21B210BD15}" type="datetimeFigureOut">
              <a:rPr lang="ru-RU"/>
              <a:pPr>
                <a:defRPr/>
              </a:pPr>
              <a:t>01.07.2012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CFCA54-F3A8-4BA7-9798-6E71AF4742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7ACEA5-7CFB-45E0-B7EC-3F7A219F7E13}" type="datetimeFigureOut">
              <a:rPr lang="ru-RU"/>
              <a:pPr>
                <a:defRPr/>
              </a:pPr>
              <a:t>01.07.2012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414E5-3BE6-46C3-9824-26A0875D61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E86E0-1CCA-465C-A8D8-6CF35A52ED9C}" type="datetimeFigureOut">
              <a:rPr lang="ru-RU"/>
              <a:pPr>
                <a:defRPr/>
              </a:pPr>
              <a:t>01.07.2012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D2DA8-F7C5-4326-949F-8278E98948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A432E-15D7-40D2-B462-62F077BB364C}" type="datetimeFigureOut">
              <a:rPr lang="ru-RU"/>
              <a:pPr>
                <a:defRPr/>
              </a:pPr>
              <a:t>01.07.2012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BCD2AE-494D-424B-93B4-BC98A7491A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7E2E2-4E94-41CD-A03E-72BC7DDA7462}" type="datetimeFigureOut">
              <a:rPr lang="ru-RU"/>
              <a:pPr>
                <a:defRPr/>
              </a:pPr>
              <a:t>01.07.2012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1F74-BEA6-4E0D-9D36-80A9CF6BDE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3E73B2-EBDA-4250-9FFC-0E5974E4597A}" type="datetimeFigureOut">
              <a:rPr lang="ru-RU"/>
              <a:pPr>
                <a:defRPr/>
              </a:pPr>
              <a:t>01.07.2012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0308B-F5EE-4BF0-A497-A734BBBC98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1E08F3-BDD1-4D22-A350-64E4C8AABDFB}" type="datetimeFigureOut">
              <a:rPr lang="ru-RU"/>
              <a:pPr>
                <a:defRPr/>
              </a:pPr>
              <a:t>01.07.2012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892E87-20CD-4821-8CDC-564837A014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E99155-17C6-4C0B-BC46-A04153601D29}" type="datetimeFigureOut">
              <a:rPr lang="ru-RU"/>
              <a:pPr>
                <a:defRPr/>
              </a:pPr>
              <a:t>01.07.2012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5E2C0B-6D3D-4B31-A019-81E4B2A8AD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8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FDF29A8-25CB-46FF-A104-CBFD8D1D617B}" type="datetimeFigureOut">
              <a:rPr lang="ru-RU"/>
              <a:pPr>
                <a:defRPr/>
              </a:pPr>
              <a:t>01.07.2012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B44A6B0-7C7C-45FA-AAF5-D6646F9D4E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vse-sekrety.ru/" TargetMode="External"/><Relationship Id="rId5" Type="http://schemas.openxmlformats.org/officeDocument/2006/relationships/hyperlink" Target="http://www.onelegend.ru/" TargetMode="Externa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jpeg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jpeg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png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jpeg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Группа 21"/>
          <p:cNvGrpSpPr>
            <a:grpSpLocks/>
          </p:cNvGrpSpPr>
          <p:nvPr/>
        </p:nvGrpSpPr>
        <p:grpSpPr bwMode="auto">
          <a:xfrm>
            <a:off x="428625" y="222250"/>
            <a:ext cx="3878263" cy="6492875"/>
            <a:chOff x="1151155" y="-206193"/>
            <a:chExt cx="3878672" cy="6492713"/>
          </a:xfrm>
        </p:grpSpPr>
        <p:pic>
          <p:nvPicPr>
            <p:cNvPr id="14" name="Прямоугольник 13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31247" y="497964"/>
              <a:ext cx="5852160" cy="5833872"/>
            </a:xfrm>
            <a:prstGeom prst="rect">
              <a:avLst/>
            </a:prstGeom>
            <a:noFill/>
          </p:spPr>
        </p:pic>
        <p:pic>
          <p:nvPicPr>
            <p:cNvPr id="13" name="Прямоугольник 12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9807" y="187068"/>
              <a:ext cx="5907024" cy="6089904"/>
            </a:xfrm>
            <a:prstGeom prst="rect">
              <a:avLst/>
            </a:prstGeom>
            <a:noFill/>
          </p:spPr>
        </p:pic>
        <p:cxnSp>
          <p:nvCxnSpPr>
            <p:cNvPr id="18" name="Прямая соединительная линия 17"/>
            <p:cNvCxnSpPr/>
            <p:nvPr/>
          </p:nvCxnSpPr>
          <p:spPr>
            <a:xfrm rot="16200000" flipH="1">
              <a:off x="1486177" y="6057919"/>
              <a:ext cx="357178" cy="100024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Прямоугольник 11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9807" y="156588"/>
              <a:ext cx="5846064" cy="5833872"/>
            </a:xfrm>
            <a:prstGeom prst="rect">
              <a:avLst/>
            </a:prstGeom>
            <a:noFill/>
          </p:spPr>
        </p:pic>
        <p:pic>
          <p:nvPicPr>
            <p:cNvPr id="16" name="TextBox 15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319967" y="571116"/>
              <a:ext cx="2877312" cy="1767840"/>
            </a:xfrm>
            <a:prstGeom prst="rect">
              <a:avLst/>
            </a:prstGeom>
            <a:noFill/>
          </p:spPr>
        </p:pic>
      </p:grpSp>
      <p:pic>
        <p:nvPicPr>
          <p:cNvPr id="8" name="Заголовок 7"/>
          <p:cNvPicPr>
            <a:picLocks noGrp="1" noChangeArrowheads="1"/>
          </p:cNvPicPr>
          <p:nvPr>
            <p:ph type="ctrTitle"/>
          </p:nvPr>
        </p:nvPicPr>
        <p:blipFill>
          <a:blip r:embed="rId6"/>
          <a:srcRect/>
          <a:stretch>
            <a:fillRect/>
          </a:stretch>
        </p:blipFill>
        <p:spPr>
          <a:xfrm>
            <a:off x="5065713" y="1262063"/>
            <a:ext cx="3956050" cy="4468812"/>
          </a:xfrm>
        </p:spPr>
      </p:pic>
      <p:pic>
        <p:nvPicPr>
          <p:cNvPr id="9" name="Подзаголовок 8"/>
          <p:cNvPicPr>
            <a:picLocks noGrp="1" noChangeArrowheads="1"/>
          </p:cNvPicPr>
          <p:nvPr>
            <p:ph type="subTitle" idx="1"/>
          </p:nvPr>
        </p:nvPicPr>
        <p:blipFill>
          <a:blip r:embed="rId7"/>
          <a:srcRect/>
          <a:stretch>
            <a:fillRect/>
          </a:stretch>
        </p:blipFill>
        <p:spPr>
          <a:xfrm>
            <a:off x="1566863" y="188913"/>
            <a:ext cx="6870700" cy="890587"/>
          </a:xfrm>
        </p:spPr>
      </p:pic>
      <p:pic>
        <p:nvPicPr>
          <p:cNvPr id="10" name="Группа 9"/>
          <p:cNvPicPr>
            <a:picLocks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261100" y="5778500"/>
            <a:ext cx="2693988" cy="414338"/>
          </a:xfrm>
          <a:prstGeom prst="rect">
            <a:avLst/>
          </a:prstGeom>
          <a:noFill/>
        </p:spPr>
      </p:pic>
      <p:pic>
        <p:nvPicPr>
          <p:cNvPr id="14342" name="Picture 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928688" y="1357313"/>
            <a:ext cx="2303462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3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857375" y="3429000"/>
            <a:ext cx="2000250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5" name="Группа 17"/>
          <p:cNvGrpSpPr>
            <a:grpSpLocks/>
          </p:cNvGrpSpPr>
          <p:nvPr/>
        </p:nvGrpSpPr>
        <p:grpSpPr bwMode="auto">
          <a:xfrm>
            <a:off x="241300" y="304800"/>
            <a:ext cx="8715375" cy="6429375"/>
            <a:chOff x="357158" y="172250"/>
            <a:chExt cx="8715436" cy="6429420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357158" y="172250"/>
              <a:ext cx="8715436" cy="6429420"/>
            </a:xfrm>
            <a:prstGeom prst="roundRect">
              <a:avLst>
                <a:gd name="adj" fmla="val 2118"/>
              </a:avLst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469872" y="284964"/>
              <a:ext cx="4251355" cy="6215105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82000">
                  <a:schemeClr val="bg1"/>
                </a:gs>
                <a:gs pos="100000">
                  <a:srgbClr val="F0EBE0"/>
                </a:gs>
              </a:gsLst>
              <a:lin ang="0" scaled="1"/>
              <a:tileRect/>
            </a:gradFill>
            <a:ln w="6350">
              <a:solidFill>
                <a:srgbClr val="9966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4721227" y="284964"/>
              <a:ext cx="4249767" cy="6215105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82000">
                  <a:schemeClr val="bg1"/>
                </a:gs>
                <a:gs pos="100000">
                  <a:srgbClr val="F0EBE0"/>
                </a:gs>
              </a:gsLst>
              <a:lin ang="10800000" scaled="1"/>
              <a:tileRect/>
            </a:gradFill>
            <a:ln w="6350">
              <a:solidFill>
                <a:srgbClr val="9966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11" name="Полилиния 10"/>
          <p:cNvSpPr/>
          <p:nvPr/>
        </p:nvSpPr>
        <p:spPr>
          <a:xfrm>
            <a:off x="8599488" y="417513"/>
            <a:ext cx="260350" cy="555625"/>
          </a:xfrm>
          <a:custGeom>
            <a:avLst/>
            <a:gdLst>
              <a:gd name="connsiteX0" fmla="*/ 0 w 261937"/>
              <a:gd name="connsiteY0" fmla="*/ 0 h 554831"/>
              <a:gd name="connsiteX1" fmla="*/ 259556 w 261937"/>
              <a:gd name="connsiteY1" fmla="*/ 554831 h 554831"/>
              <a:gd name="connsiteX2" fmla="*/ 261937 w 261937"/>
              <a:gd name="connsiteY2" fmla="*/ 0 h 554831"/>
              <a:gd name="connsiteX3" fmla="*/ 0 w 261937"/>
              <a:gd name="connsiteY3" fmla="*/ 0 h 554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1937" h="554831">
                <a:moveTo>
                  <a:pt x="0" y="0"/>
                </a:moveTo>
                <a:lnTo>
                  <a:pt x="259556" y="554831"/>
                </a:lnTo>
                <a:cubicBezTo>
                  <a:pt x="260350" y="369887"/>
                  <a:pt x="261143" y="184944"/>
                  <a:pt x="261937" y="0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65000">
                <a:schemeClr val="bg1"/>
              </a:gs>
              <a:gs pos="57000">
                <a:srgbClr val="F0EBE0"/>
              </a:gs>
            </a:gsLst>
            <a:lin ang="18900000" scaled="1"/>
            <a:tileRect/>
          </a:gradFill>
          <a:ln w="635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 flipH="1">
            <a:off x="357188" y="417513"/>
            <a:ext cx="261937" cy="555625"/>
          </a:xfrm>
          <a:custGeom>
            <a:avLst/>
            <a:gdLst>
              <a:gd name="connsiteX0" fmla="*/ 0 w 261937"/>
              <a:gd name="connsiteY0" fmla="*/ 0 h 554831"/>
              <a:gd name="connsiteX1" fmla="*/ 259556 w 261937"/>
              <a:gd name="connsiteY1" fmla="*/ 554831 h 554831"/>
              <a:gd name="connsiteX2" fmla="*/ 261937 w 261937"/>
              <a:gd name="connsiteY2" fmla="*/ 0 h 554831"/>
              <a:gd name="connsiteX3" fmla="*/ 0 w 261937"/>
              <a:gd name="connsiteY3" fmla="*/ 0 h 554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1937" h="554831">
                <a:moveTo>
                  <a:pt x="0" y="0"/>
                </a:moveTo>
                <a:lnTo>
                  <a:pt x="259556" y="554831"/>
                </a:lnTo>
                <a:cubicBezTo>
                  <a:pt x="260350" y="369887"/>
                  <a:pt x="261143" y="184944"/>
                  <a:pt x="261937" y="0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65000">
                <a:schemeClr val="bg1"/>
              </a:gs>
              <a:gs pos="57000">
                <a:srgbClr val="F0EBE0"/>
              </a:gs>
            </a:gsLst>
            <a:lin ang="18900000" scaled="1"/>
            <a:tileRect/>
          </a:gradFill>
          <a:ln w="635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4" name="Заголовок 13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>
          <a:xfrm>
            <a:off x="450850" y="566738"/>
            <a:ext cx="4054475" cy="860425"/>
          </a:xfrm>
        </p:spPr>
      </p:pic>
      <p:sp>
        <p:nvSpPr>
          <p:cNvPr id="31749" name="Содержимое 18"/>
          <p:cNvSpPr>
            <a:spLocks noGrp="1"/>
          </p:cNvSpPr>
          <p:nvPr>
            <p:ph sz="half" idx="2"/>
          </p:nvPr>
        </p:nvSpPr>
        <p:spPr>
          <a:xfrm>
            <a:off x="4714875" y="571500"/>
            <a:ext cx="3971925" cy="5857875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21" name="Прямоугольник с двумя скругленными соседними углами 20"/>
          <p:cNvSpPr/>
          <p:nvPr/>
        </p:nvSpPr>
        <p:spPr>
          <a:xfrm>
            <a:off x="4000496" y="214290"/>
            <a:ext cx="500066" cy="214314"/>
          </a:xfrm>
          <a:prstGeom prst="round2SameRect">
            <a:avLst/>
          </a:prstGeom>
          <a:solidFill>
            <a:srgbClr val="00B0F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Прямоугольник с двумя скругленными соседними углами 21">
            <a:hlinkClick r:id="rId4" action="ppaction://hlinksldjump"/>
          </p:cNvPr>
          <p:cNvSpPr/>
          <p:nvPr/>
        </p:nvSpPr>
        <p:spPr>
          <a:xfrm>
            <a:off x="3500430" y="214290"/>
            <a:ext cx="500066" cy="214314"/>
          </a:xfrm>
          <a:prstGeom prst="round2SameRect">
            <a:avLst/>
          </a:prstGeom>
          <a:solidFill>
            <a:srgbClr val="0070C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Прямоугольник с двумя скругленными соседними углами 22">
            <a:hlinkClick r:id="" action="ppaction://hlinkshowjump?jump=firstslide"/>
          </p:cNvPr>
          <p:cNvSpPr/>
          <p:nvPr/>
        </p:nvSpPr>
        <p:spPr>
          <a:xfrm>
            <a:off x="3000364" y="214290"/>
            <a:ext cx="500066" cy="214314"/>
          </a:xfrm>
          <a:prstGeom prst="round2SameRect">
            <a:avLst/>
          </a:prstGeom>
          <a:solidFill>
            <a:srgbClr val="7030A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Прямоугольник с двумя скругленными соседними углами 23"/>
          <p:cNvSpPr/>
          <p:nvPr/>
        </p:nvSpPr>
        <p:spPr>
          <a:xfrm>
            <a:off x="4714876" y="214290"/>
            <a:ext cx="500066" cy="214314"/>
          </a:xfrm>
          <a:prstGeom prst="round2SameRect">
            <a:avLst/>
          </a:prstGeom>
          <a:solidFill>
            <a:srgbClr val="92D05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Прямоугольник с двумя скругленными соседними углами 24">
            <a:hlinkClick r:id="" action="ppaction://hlinkshowjump?jump=lastslide"/>
          </p:cNvPr>
          <p:cNvSpPr/>
          <p:nvPr/>
        </p:nvSpPr>
        <p:spPr>
          <a:xfrm>
            <a:off x="5214942" y="214290"/>
            <a:ext cx="500066" cy="214314"/>
          </a:xfrm>
          <a:prstGeom prst="round2SameRect">
            <a:avLst/>
          </a:prstGeom>
          <a:solidFill>
            <a:srgbClr val="FFC00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Прямоугольник с двумя скругленными соседними углами 25">
            <a:hlinkClick r:id="" action="ppaction://hlinkshowjump?jump=endshow"/>
          </p:cNvPr>
          <p:cNvSpPr/>
          <p:nvPr/>
        </p:nvSpPr>
        <p:spPr>
          <a:xfrm>
            <a:off x="5715008" y="214290"/>
            <a:ext cx="500066" cy="214314"/>
          </a:xfrm>
          <a:prstGeom prst="round2SameRect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Содержимое 26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2917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  <a:hlinkClick r:id="rId5"/>
              </a:rPr>
              <a:t>www.onelegend.ru</a:t>
            </a:r>
            <a:endParaRPr lang="ru-RU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Arial Black" pitchFamily="34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srgbClr val="0070C0"/>
                </a:solidFill>
                <a:latin typeface="Arial Black" pitchFamily="34" charset="0"/>
              </a:rPr>
              <a:t>clubs.ya.ru</a:t>
            </a:r>
            <a:endParaRPr lang="ru-RU" sz="1600" dirty="0" smtClean="0">
              <a:solidFill>
                <a:srgbClr val="0070C0"/>
              </a:solidFill>
              <a:latin typeface="Arial Black" pitchFamily="34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  <a:hlinkClick r:id="rId6"/>
              </a:rPr>
              <a:t>http://vse-sekrety.ru/</a:t>
            </a:r>
            <a:endParaRPr lang="ru-RU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Arial Black" pitchFamily="34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Arial Black" pitchFamily="34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000" dirty="0"/>
          </a:p>
        </p:txBody>
      </p:sp>
      <p:sp>
        <p:nvSpPr>
          <p:cNvPr id="6" name="Полилиния 5">
            <a:hlinkClick r:id="" action="ppaction://hlinkshowjump?jump=nextslide"/>
          </p:cNvPr>
          <p:cNvSpPr/>
          <p:nvPr/>
        </p:nvSpPr>
        <p:spPr>
          <a:xfrm>
            <a:off x="8366125" y="417513"/>
            <a:ext cx="500063" cy="571500"/>
          </a:xfrm>
          <a:custGeom>
            <a:avLst/>
            <a:gdLst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593697"/>
              <a:gd name="connsiteY0" fmla="*/ 536028 h 1166648"/>
              <a:gd name="connsiteX1" fmla="*/ 1593697 w 1593697"/>
              <a:gd name="connsiteY1" fmla="*/ 1166648 h 1166648"/>
              <a:gd name="connsiteX2" fmla="*/ 605724 w 1593697"/>
              <a:gd name="connsiteY2" fmla="*/ 0 h 1166648"/>
              <a:gd name="connsiteX3" fmla="*/ 0 w 1593697"/>
              <a:gd name="connsiteY3" fmla="*/ 536028 h 1166648"/>
              <a:gd name="connsiteX0" fmla="*/ 0 w 1593697"/>
              <a:gd name="connsiteY0" fmla="*/ 536028 h 1166648"/>
              <a:gd name="connsiteX1" fmla="*/ 1593697 w 1593697"/>
              <a:gd name="connsiteY1" fmla="*/ 1166648 h 1166648"/>
              <a:gd name="connsiteX2" fmla="*/ 605724 w 1593697"/>
              <a:gd name="connsiteY2" fmla="*/ 0 h 1166648"/>
              <a:gd name="connsiteX3" fmla="*/ 0 w 1593697"/>
              <a:gd name="connsiteY3" fmla="*/ 536028 h 1166648"/>
              <a:gd name="connsiteX0" fmla="*/ 0 w 1593697"/>
              <a:gd name="connsiteY0" fmla="*/ 536028 h 1166648"/>
              <a:gd name="connsiteX1" fmla="*/ 1593697 w 1593697"/>
              <a:gd name="connsiteY1" fmla="*/ 1166648 h 1166648"/>
              <a:gd name="connsiteX2" fmla="*/ 605724 w 1593697"/>
              <a:gd name="connsiteY2" fmla="*/ 0 h 1166648"/>
              <a:gd name="connsiteX3" fmla="*/ 0 w 1593697"/>
              <a:gd name="connsiteY3" fmla="*/ 536028 h 1166648"/>
              <a:gd name="connsiteX0" fmla="*/ 0 w 1841752"/>
              <a:gd name="connsiteY0" fmla="*/ 393128 h 1166648"/>
              <a:gd name="connsiteX1" fmla="*/ 1841752 w 1841752"/>
              <a:gd name="connsiteY1" fmla="*/ 1166648 h 1166648"/>
              <a:gd name="connsiteX2" fmla="*/ 853779 w 1841752"/>
              <a:gd name="connsiteY2" fmla="*/ 0 h 1166648"/>
              <a:gd name="connsiteX3" fmla="*/ 0 w 1841752"/>
              <a:gd name="connsiteY3" fmla="*/ 393128 h 1166648"/>
              <a:gd name="connsiteX0" fmla="*/ 0 w 1841752"/>
              <a:gd name="connsiteY0" fmla="*/ 393128 h 1166648"/>
              <a:gd name="connsiteX1" fmla="*/ 1841752 w 1841752"/>
              <a:gd name="connsiteY1" fmla="*/ 1166648 h 1166648"/>
              <a:gd name="connsiteX2" fmla="*/ 853779 w 1841752"/>
              <a:gd name="connsiteY2" fmla="*/ 0 h 1166648"/>
              <a:gd name="connsiteX3" fmla="*/ 0 w 1841752"/>
              <a:gd name="connsiteY3" fmla="*/ 393128 h 1166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1752" h="1166648">
                <a:moveTo>
                  <a:pt x="0" y="393128"/>
                </a:moveTo>
                <a:cubicBezTo>
                  <a:pt x="669063" y="673495"/>
                  <a:pt x="1417835" y="956441"/>
                  <a:pt x="1841752" y="1166648"/>
                </a:cubicBezTo>
                <a:lnTo>
                  <a:pt x="853779" y="0"/>
                </a:lnTo>
                <a:cubicBezTo>
                  <a:pt x="800710" y="372155"/>
                  <a:pt x="408264" y="307282"/>
                  <a:pt x="0" y="393128"/>
                </a:cubicBezTo>
                <a:close/>
              </a:path>
            </a:pathLst>
          </a:custGeom>
          <a:gradFill flip="none" rotWithShape="1">
            <a:gsLst>
              <a:gs pos="12000">
                <a:schemeClr val="bg1"/>
              </a:gs>
              <a:gs pos="65000">
                <a:schemeClr val="bg1"/>
              </a:gs>
              <a:gs pos="40000">
                <a:srgbClr val="F0EBE0"/>
              </a:gs>
            </a:gsLst>
            <a:lin ang="8100000" scaled="1"/>
            <a:tileRect/>
          </a:gradFill>
          <a:ln w="635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олилиния 11">
            <a:hlinkClick r:id="" action="ppaction://hlinkshowjump?jump=previousslide"/>
          </p:cNvPr>
          <p:cNvSpPr/>
          <p:nvPr/>
        </p:nvSpPr>
        <p:spPr>
          <a:xfrm flipH="1">
            <a:off x="354013" y="414338"/>
            <a:ext cx="500062" cy="571500"/>
          </a:xfrm>
          <a:custGeom>
            <a:avLst/>
            <a:gdLst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593697"/>
              <a:gd name="connsiteY0" fmla="*/ 536028 h 1166648"/>
              <a:gd name="connsiteX1" fmla="*/ 1593697 w 1593697"/>
              <a:gd name="connsiteY1" fmla="*/ 1166648 h 1166648"/>
              <a:gd name="connsiteX2" fmla="*/ 605724 w 1593697"/>
              <a:gd name="connsiteY2" fmla="*/ 0 h 1166648"/>
              <a:gd name="connsiteX3" fmla="*/ 0 w 1593697"/>
              <a:gd name="connsiteY3" fmla="*/ 536028 h 1166648"/>
              <a:gd name="connsiteX0" fmla="*/ 0 w 1593697"/>
              <a:gd name="connsiteY0" fmla="*/ 536028 h 1166648"/>
              <a:gd name="connsiteX1" fmla="*/ 1593697 w 1593697"/>
              <a:gd name="connsiteY1" fmla="*/ 1166648 h 1166648"/>
              <a:gd name="connsiteX2" fmla="*/ 605724 w 1593697"/>
              <a:gd name="connsiteY2" fmla="*/ 0 h 1166648"/>
              <a:gd name="connsiteX3" fmla="*/ 0 w 1593697"/>
              <a:gd name="connsiteY3" fmla="*/ 536028 h 1166648"/>
              <a:gd name="connsiteX0" fmla="*/ 0 w 1593697"/>
              <a:gd name="connsiteY0" fmla="*/ 536028 h 1166648"/>
              <a:gd name="connsiteX1" fmla="*/ 1593697 w 1593697"/>
              <a:gd name="connsiteY1" fmla="*/ 1166648 h 1166648"/>
              <a:gd name="connsiteX2" fmla="*/ 605724 w 1593697"/>
              <a:gd name="connsiteY2" fmla="*/ 0 h 1166648"/>
              <a:gd name="connsiteX3" fmla="*/ 0 w 1593697"/>
              <a:gd name="connsiteY3" fmla="*/ 536028 h 1166648"/>
              <a:gd name="connsiteX0" fmla="*/ 0 w 1841752"/>
              <a:gd name="connsiteY0" fmla="*/ 393128 h 1166648"/>
              <a:gd name="connsiteX1" fmla="*/ 1841752 w 1841752"/>
              <a:gd name="connsiteY1" fmla="*/ 1166648 h 1166648"/>
              <a:gd name="connsiteX2" fmla="*/ 853779 w 1841752"/>
              <a:gd name="connsiteY2" fmla="*/ 0 h 1166648"/>
              <a:gd name="connsiteX3" fmla="*/ 0 w 1841752"/>
              <a:gd name="connsiteY3" fmla="*/ 393128 h 1166648"/>
              <a:gd name="connsiteX0" fmla="*/ 0 w 1841752"/>
              <a:gd name="connsiteY0" fmla="*/ 393128 h 1166648"/>
              <a:gd name="connsiteX1" fmla="*/ 1841752 w 1841752"/>
              <a:gd name="connsiteY1" fmla="*/ 1166648 h 1166648"/>
              <a:gd name="connsiteX2" fmla="*/ 853779 w 1841752"/>
              <a:gd name="connsiteY2" fmla="*/ 0 h 1166648"/>
              <a:gd name="connsiteX3" fmla="*/ 0 w 1841752"/>
              <a:gd name="connsiteY3" fmla="*/ 393128 h 1166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1752" h="1166648">
                <a:moveTo>
                  <a:pt x="0" y="393128"/>
                </a:moveTo>
                <a:cubicBezTo>
                  <a:pt x="669063" y="673495"/>
                  <a:pt x="1417835" y="956441"/>
                  <a:pt x="1841752" y="1166648"/>
                </a:cubicBezTo>
                <a:lnTo>
                  <a:pt x="853779" y="0"/>
                </a:lnTo>
                <a:cubicBezTo>
                  <a:pt x="800710" y="372155"/>
                  <a:pt x="408264" y="307282"/>
                  <a:pt x="0" y="393128"/>
                </a:cubicBezTo>
                <a:close/>
              </a:path>
            </a:pathLst>
          </a:custGeom>
          <a:gradFill flip="none" rotWithShape="1">
            <a:gsLst>
              <a:gs pos="12000">
                <a:schemeClr val="bg1"/>
              </a:gs>
              <a:gs pos="65000">
                <a:schemeClr val="bg1"/>
              </a:gs>
              <a:gs pos="40000">
                <a:srgbClr val="F0EBE0"/>
              </a:gs>
            </a:gsLst>
            <a:lin ang="8100000" scaled="1"/>
            <a:tileRect/>
          </a:gradFill>
          <a:ln w="635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1" name="Группа 17"/>
          <p:cNvGrpSpPr>
            <a:grpSpLocks/>
          </p:cNvGrpSpPr>
          <p:nvPr/>
        </p:nvGrpSpPr>
        <p:grpSpPr bwMode="auto">
          <a:xfrm>
            <a:off x="241300" y="304800"/>
            <a:ext cx="8715375" cy="6429375"/>
            <a:chOff x="357158" y="172250"/>
            <a:chExt cx="8715436" cy="6429420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357158" y="172250"/>
              <a:ext cx="8715436" cy="6429420"/>
            </a:xfrm>
            <a:prstGeom prst="roundRect">
              <a:avLst>
                <a:gd name="adj" fmla="val 2118"/>
              </a:avLst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469872" y="284964"/>
              <a:ext cx="4251355" cy="6215105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82000">
                  <a:schemeClr val="bg1"/>
                </a:gs>
                <a:gs pos="100000">
                  <a:srgbClr val="F0EBE0"/>
                </a:gs>
              </a:gsLst>
              <a:lin ang="0" scaled="1"/>
              <a:tileRect/>
            </a:gradFill>
            <a:ln w="6350">
              <a:solidFill>
                <a:srgbClr val="9966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4721227" y="284964"/>
              <a:ext cx="4249767" cy="6215105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82000">
                  <a:schemeClr val="bg1"/>
                </a:gs>
                <a:gs pos="100000">
                  <a:srgbClr val="F0EBE0"/>
                </a:gs>
              </a:gsLst>
              <a:lin ang="10800000" scaled="1"/>
              <a:tileRect/>
            </a:gradFill>
            <a:ln w="6350">
              <a:solidFill>
                <a:srgbClr val="9966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11" name="Полилиния 10"/>
          <p:cNvSpPr/>
          <p:nvPr/>
        </p:nvSpPr>
        <p:spPr>
          <a:xfrm>
            <a:off x="8599488" y="417513"/>
            <a:ext cx="260350" cy="555625"/>
          </a:xfrm>
          <a:custGeom>
            <a:avLst/>
            <a:gdLst>
              <a:gd name="connsiteX0" fmla="*/ 0 w 261937"/>
              <a:gd name="connsiteY0" fmla="*/ 0 h 554831"/>
              <a:gd name="connsiteX1" fmla="*/ 259556 w 261937"/>
              <a:gd name="connsiteY1" fmla="*/ 554831 h 554831"/>
              <a:gd name="connsiteX2" fmla="*/ 261937 w 261937"/>
              <a:gd name="connsiteY2" fmla="*/ 0 h 554831"/>
              <a:gd name="connsiteX3" fmla="*/ 0 w 261937"/>
              <a:gd name="connsiteY3" fmla="*/ 0 h 554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1937" h="554831">
                <a:moveTo>
                  <a:pt x="0" y="0"/>
                </a:moveTo>
                <a:lnTo>
                  <a:pt x="259556" y="554831"/>
                </a:lnTo>
                <a:cubicBezTo>
                  <a:pt x="260350" y="369887"/>
                  <a:pt x="261143" y="184944"/>
                  <a:pt x="261937" y="0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65000">
                <a:schemeClr val="bg1"/>
              </a:gs>
              <a:gs pos="57000">
                <a:srgbClr val="F0EBE0"/>
              </a:gs>
            </a:gsLst>
            <a:lin ang="18900000" scaled="1"/>
            <a:tileRect/>
          </a:gradFill>
          <a:ln w="635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 flipH="1">
            <a:off x="357188" y="417513"/>
            <a:ext cx="261937" cy="555625"/>
          </a:xfrm>
          <a:custGeom>
            <a:avLst/>
            <a:gdLst>
              <a:gd name="connsiteX0" fmla="*/ 0 w 261937"/>
              <a:gd name="connsiteY0" fmla="*/ 0 h 554831"/>
              <a:gd name="connsiteX1" fmla="*/ 259556 w 261937"/>
              <a:gd name="connsiteY1" fmla="*/ 554831 h 554831"/>
              <a:gd name="connsiteX2" fmla="*/ 261937 w 261937"/>
              <a:gd name="connsiteY2" fmla="*/ 0 h 554831"/>
              <a:gd name="connsiteX3" fmla="*/ 0 w 261937"/>
              <a:gd name="connsiteY3" fmla="*/ 0 h 554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1937" h="554831">
                <a:moveTo>
                  <a:pt x="0" y="0"/>
                </a:moveTo>
                <a:lnTo>
                  <a:pt x="259556" y="554831"/>
                </a:lnTo>
                <a:cubicBezTo>
                  <a:pt x="260350" y="369887"/>
                  <a:pt x="261143" y="184944"/>
                  <a:pt x="261937" y="0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65000">
                <a:schemeClr val="bg1"/>
              </a:gs>
              <a:gs pos="57000">
                <a:srgbClr val="F0EBE0"/>
              </a:gs>
            </a:gsLst>
            <a:lin ang="18900000" scaled="1"/>
            <a:tileRect/>
          </a:gradFill>
          <a:ln w="635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571472" y="613520"/>
            <a:ext cx="3884416" cy="1529596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800" dirty="0" smtClean="0">
                <a:solidFill>
                  <a:srgbClr val="00B050"/>
                </a:solidFill>
                <a:latin typeface="Arial Black" pitchFamily="34" charset="0"/>
              </a:rPr>
              <a:t>Домашние духи</a:t>
            </a:r>
            <a:endParaRPr lang="ru-RU" sz="4800" b="1" dirty="0">
              <a:ln>
                <a:solidFill>
                  <a:schemeClr val="tx1"/>
                </a:solidFill>
              </a:ln>
              <a:solidFill>
                <a:srgbClr val="00B050"/>
              </a:solidFill>
              <a:latin typeface="Arial Black" pitchFamily="34" charset="0"/>
            </a:endParaRPr>
          </a:p>
        </p:txBody>
      </p:sp>
      <p:sp>
        <p:nvSpPr>
          <p:cNvPr id="15365" name="Содержимое 15"/>
          <p:cNvSpPr>
            <a:spLocks noGrp="1"/>
          </p:cNvSpPr>
          <p:nvPr>
            <p:ph sz="half" idx="2"/>
          </p:nvPr>
        </p:nvSpPr>
        <p:spPr>
          <a:xfrm>
            <a:off x="4813300" y="612775"/>
            <a:ext cx="3895725" cy="571500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1800" smtClean="0"/>
              <a:t>     </a:t>
            </a:r>
          </a:p>
          <a:p>
            <a:pPr>
              <a:buFont typeface="Arial" charset="0"/>
              <a:buNone/>
            </a:pPr>
            <a:endParaRPr lang="ru-RU" sz="1800" smtClean="0"/>
          </a:p>
          <a:p>
            <a:pPr>
              <a:buFont typeface="Arial" charset="0"/>
              <a:buNone/>
            </a:pPr>
            <a:r>
              <a:rPr lang="ru-RU" sz="1800" smtClean="0"/>
              <a:t>Домашние духи домовой, банник, дворовой, кикимора запечная и прочие обитают в старых деревенских домах и на подворьях.</a:t>
            </a:r>
          </a:p>
        </p:txBody>
      </p:sp>
      <p:sp>
        <p:nvSpPr>
          <p:cNvPr id="21" name="Прямоугольник с двумя скругленными соседними углами 20"/>
          <p:cNvSpPr/>
          <p:nvPr/>
        </p:nvSpPr>
        <p:spPr>
          <a:xfrm>
            <a:off x="4000496" y="214290"/>
            <a:ext cx="500066" cy="214314"/>
          </a:xfrm>
          <a:prstGeom prst="round2SameRect">
            <a:avLst/>
          </a:prstGeom>
          <a:solidFill>
            <a:srgbClr val="00B0F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Прямоугольник с двумя скругленными соседними углами 21">
            <a:hlinkClick r:id="rId3" action="ppaction://hlinksldjump"/>
          </p:cNvPr>
          <p:cNvSpPr/>
          <p:nvPr/>
        </p:nvSpPr>
        <p:spPr>
          <a:xfrm>
            <a:off x="3500430" y="214290"/>
            <a:ext cx="500066" cy="214314"/>
          </a:xfrm>
          <a:prstGeom prst="round2SameRect">
            <a:avLst/>
          </a:prstGeom>
          <a:solidFill>
            <a:srgbClr val="0070C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Прямоугольник с двумя скругленными соседними углами 22">
            <a:hlinkClick r:id="" action="ppaction://hlinkshowjump?jump=firstslide"/>
          </p:cNvPr>
          <p:cNvSpPr/>
          <p:nvPr/>
        </p:nvSpPr>
        <p:spPr>
          <a:xfrm>
            <a:off x="3000364" y="214290"/>
            <a:ext cx="500066" cy="214314"/>
          </a:xfrm>
          <a:prstGeom prst="round2SameRect">
            <a:avLst/>
          </a:prstGeom>
          <a:solidFill>
            <a:srgbClr val="7030A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Прямоугольник с двумя скругленными соседними углами 23"/>
          <p:cNvSpPr/>
          <p:nvPr/>
        </p:nvSpPr>
        <p:spPr>
          <a:xfrm>
            <a:off x="4714876" y="214290"/>
            <a:ext cx="500066" cy="214314"/>
          </a:xfrm>
          <a:prstGeom prst="round2SameRect">
            <a:avLst/>
          </a:prstGeom>
          <a:solidFill>
            <a:srgbClr val="92D05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Прямоугольник с двумя скругленными соседними углами 24">
            <a:hlinkClick r:id="" action="ppaction://hlinkshowjump?jump=lastslide"/>
          </p:cNvPr>
          <p:cNvSpPr/>
          <p:nvPr/>
        </p:nvSpPr>
        <p:spPr>
          <a:xfrm>
            <a:off x="5214942" y="214290"/>
            <a:ext cx="500066" cy="214314"/>
          </a:xfrm>
          <a:prstGeom prst="round2SameRect">
            <a:avLst/>
          </a:prstGeom>
          <a:solidFill>
            <a:srgbClr val="FFC00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Прямоугольник с двумя скругленными соседними углами 25">
            <a:hlinkClick r:id="" action="ppaction://hlinkshowjump?jump=endshow"/>
          </p:cNvPr>
          <p:cNvSpPr/>
          <p:nvPr/>
        </p:nvSpPr>
        <p:spPr>
          <a:xfrm>
            <a:off x="5715008" y="214290"/>
            <a:ext cx="500066" cy="214314"/>
          </a:xfrm>
          <a:prstGeom prst="round2SameRect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олилиния 5">
            <a:hlinkClick r:id="" action="ppaction://hlinkshowjump?jump=nextslide"/>
          </p:cNvPr>
          <p:cNvSpPr/>
          <p:nvPr/>
        </p:nvSpPr>
        <p:spPr>
          <a:xfrm>
            <a:off x="8366125" y="417513"/>
            <a:ext cx="500063" cy="571500"/>
          </a:xfrm>
          <a:custGeom>
            <a:avLst/>
            <a:gdLst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593697"/>
              <a:gd name="connsiteY0" fmla="*/ 536028 h 1166648"/>
              <a:gd name="connsiteX1" fmla="*/ 1593697 w 1593697"/>
              <a:gd name="connsiteY1" fmla="*/ 1166648 h 1166648"/>
              <a:gd name="connsiteX2" fmla="*/ 605724 w 1593697"/>
              <a:gd name="connsiteY2" fmla="*/ 0 h 1166648"/>
              <a:gd name="connsiteX3" fmla="*/ 0 w 1593697"/>
              <a:gd name="connsiteY3" fmla="*/ 536028 h 1166648"/>
              <a:gd name="connsiteX0" fmla="*/ 0 w 1593697"/>
              <a:gd name="connsiteY0" fmla="*/ 536028 h 1166648"/>
              <a:gd name="connsiteX1" fmla="*/ 1593697 w 1593697"/>
              <a:gd name="connsiteY1" fmla="*/ 1166648 h 1166648"/>
              <a:gd name="connsiteX2" fmla="*/ 605724 w 1593697"/>
              <a:gd name="connsiteY2" fmla="*/ 0 h 1166648"/>
              <a:gd name="connsiteX3" fmla="*/ 0 w 1593697"/>
              <a:gd name="connsiteY3" fmla="*/ 536028 h 1166648"/>
              <a:gd name="connsiteX0" fmla="*/ 0 w 1593697"/>
              <a:gd name="connsiteY0" fmla="*/ 536028 h 1166648"/>
              <a:gd name="connsiteX1" fmla="*/ 1593697 w 1593697"/>
              <a:gd name="connsiteY1" fmla="*/ 1166648 h 1166648"/>
              <a:gd name="connsiteX2" fmla="*/ 605724 w 1593697"/>
              <a:gd name="connsiteY2" fmla="*/ 0 h 1166648"/>
              <a:gd name="connsiteX3" fmla="*/ 0 w 1593697"/>
              <a:gd name="connsiteY3" fmla="*/ 536028 h 1166648"/>
              <a:gd name="connsiteX0" fmla="*/ 0 w 1841752"/>
              <a:gd name="connsiteY0" fmla="*/ 393128 h 1166648"/>
              <a:gd name="connsiteX1" fmla="*/ 1841752 w 1841752"/>
              <a:gd name="connsiteY1" fmla="*/ 1166648 h 1166648"/>
              <a:gd name="connsiteX2" fmla="*/ 853779 w 1841752"/>
              <a:gd name="connsiteY2" fmla="*/ 0 h 1166648"/>
              <a:gd name="connsiteX3" fmla="*/ 0 w 1841752"/>
              <a:gd name="connsiteY3" fmla="*/ 393128 h 1166648"/>
              <a:gd name="connsiteX0" fmla="*/ 0 w 1841752"/>
              <a:gd name="connsiteY0" fmla="*/ 393128 h 1166648"/>
              <a:gd name="connsiteX1" fmla="*/ 1841752 w 1841752"/>
              <a:gd name="connsiteY1" fmla="*/ 1166648 h 1166648"/>
              <a:gd name="connsiteX2" fmla="*/ 853779 w 1841752"/>
              <a:gd name="connsiteY2" fmla="*/ 0 h 1166648"/>
              <a:gd name="connsiteX3" fmla="*/ 0 w 1841752"/>
              <a:gd name="connsiteY3" fmla="*/ 393128 h 1166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1752" h="1166648">
                <a:moveTo>
                  <a:pt x="0" y="393128"/>
                </a:moveTo>
                <a:cubicBezTo>
                  <a:pt x="669063" y="673495"/>
                  <a:pt x="1417835" y="956441"/>
                  <a:pt x="1841752" y="1166648"/>
                </a:cubicBezTo>
                <a:lnTo>
                  <a:pt x="853779" y="0"/>
                </a:lnTo>
                <a:cubicBezTo>
                  <a:pt x="800710" y="372155"/>
                  <a:pt x="408264" y="307282"/>
                  <a:pt x="0" y="393128"/>
                </a:cubicBezTo>
                <a:close/>
              </a:path>
            </a:pathLst>
          </a:custGeom>
          <a:gradFill flip="none" rotWithShape="1">
            <a:gsLst>
              <a:gs pos="12000">
                <a:schemeClr val="bg1"/>
              </a:gs>
              <a:gs pos="65000">
                <a:schemeClr val="bg1"/>
              </a:gs>
              <a:gs pos="40000">
                <a:srgbClr val="F0EBE0"/>
              </a:gs>
            </a:gsLst>
            <a:lin ang="8100000" scaled="1"/>
            <a:tileRect/>
          </a:gradFill>
          <a:ln w="635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олилиния 11">
            <a:hlinkClick r:id="" action="ppaction://hlinkshowjump?jump=previousslide"/>
          </p:cNvPr>
          <p:cNvSpPr/>
          <p:nvPr/>
        </p:nvSpPr>
        <p:spPr>
          <a:xfrm flipH="1">
            <a:off x="354013" y="414338"/>
            <a:ext cx="500062" cy="571500"/>
          </a:xfrm>
          <a:custGeom>
            <a:avLst/>
            <a:gdLst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593697"/>
              <a:gd name="connsiteY0" fmla="*/ 536028 h 1166648"/>
              <a:gd name="connsiteX1" fmla="*/ 1593697 w 1593697"/>
              <a:gd name="connsiteY1" fmla="*/ 1166648 h 1166648"/>
              <a:gd name="connsiteX2" fmla="*/ 605724 w 1593697"/>
              <a:gd name="connsiteY2" fmla="*/ 0 h 1166648"/>
              <a:gd name="connsiteX3" fmla="*/ 0 w 1593697"/>
              <a:gd name="connsiteY3" fmla="*/ 536028 h 1166648"/>
              <a:gd name="connsiteX0" fmla="*/ 0 w 1593697"/>
              <a:gd name="connsiteY0" fmla="*/ 536028 h 1166648"/>
              <a:gd name="connsiteX1" fmla="*/ 1593697 w 1593697"/>
              <a:gd name="connsiteY1" fmla="*/ 1166648 h 1166648"/>
              <a:gd name="connsiteX2" fmla="*/ 605724 w 1593697"/>
              <a:gd name="connsiteY2" fmla="*/ 0 h 1166648"/>
              <a:gd name="connsiteX3" fmla="*/ 0 w 1593697"/>
              <a:gd name="connsiteY3" fmla="*/ 536028 h 1166648"/>
              <a:gd name="connsiteX0" fmla="*/ 0 w 1593697"/>
              <a:gd name="connsiteY0" fmla="*/ 536028 h 1166648"/>
              <a:gd name="connsiteX1" fmla="*/ 1593697 w 1593697"/>
              <a:gd name="connsiteY1" fmla="*/ 1166648 h 1166648"/>
              <a:gd name="connsiteX2" fmla="*/ 605724 w 1593697"/>
              <a:gd name="connsiteY2" fmla="*/ 0 h 1166648"/>
              <a:gd name="connsiteX3" fmla="*/ 0 w 1593697"/>
              <a:gd name="connsiteY3" fmla="*/ 536028 h 1166648"/>
              <a:gd name="connsiteX0" fmla="*/ 0 w 1841752"/>
              <a:gd name="connsiteY0" fmla="*/ 393128 h 1166648"/>
              <a:gd name="connsiteX1" fmla="*/ 1841752 w 1841752"/>
              <a:gd name="connsiteY1" fmla="*/ 1166648 h 1166648"/>
              <a:gd name="connsiteX2" fmla="*/ 853779 w 1841752"/>
              <a:gd name="connsiteY2" fmla="*/ 0 h 1166648"/>
              <a:gd name="connsiteX3" fmla="*/ 0 w 1841752"/>
              <a:gd name="connsiteY3" fmla="*/ 393128 h 1166648"/>
              <a:gd name="connsiteX0" fmla="*/ 0 w 1841752"/>
              <a:gd name="connsiteY0" fmla="*/ 393128 h 1166648"/>
              <a:gd name="connsiteX1" fmla="*/ 1841752 w 1841752"/>
              <a:gd name="connsiteY1" fmla="*/ 1166648 h 1166648"/>
              <a:gd name="connsiteX2" fmla="*/ 853779 w 1841752"/>
              <a:gd name="connsiteY2" fmla="*/ 0 h 1166648"/>
              <a:gd name="connsiteX3" fmla="*/ 0 w 1841752"/>
              <a:gd name="connsiteY3" fmla="*/ 393128 h 1166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1752" h="1166648">
                <a:moveTo>
                  <a:pt x="0" y="393128"/>
                </a:moveTo>
                <a:cubicBezTo>
                  <a:pt x="669063" y="673495"/>
                  <a:pt x="1417835" y="956441"/>
                  <a:pt x="1841752" y="1166648"/>
                </a:cubicBezTo>
                <a:lnTo>
                  <a:pt x="853779" y="0"/>
                </a:lnTo>
                <a:cubicBezTo>
                  <a:pt x="800710" y="372155"/>
                  <a:pt x="408264" y="307282"/>
                  <a:pt x="0" y="393128"/>
                </a:cubicBezTo>
                <a:close/>
              </a:path>
            </a:pathLst>
          </a:custGeom>
          <a:gradFill flip="none" rotWithShape="1">
            <a:gsLst>
              <a:gs pos="12000">
                <a:schemeClr val="bg1"/>
              </a:gs>
              <a:gs pos="65000">
                <a:schemeClr val="bg1"/>
              </a:gs>
              <a:gs pos="40000">
                <a:srgbClr val="F0EBE0"/>
              </a:gs>
            </a:gsLst>
            <a:lin ang="8100000" scaled="1"/>
            <a:tileRect/>
          </a:gradFill>
          <a:ln w="635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538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587375" y="2786063"/>
            <a:ext cx="3806825" cy="25003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9" name="Группа 17"/>
          <p:cNvGrpSpPr>
            <a:grpSpLocks/>
          </p:cNvGrpSpPr>
          <p:nvPr/>
        </p:nvGrpSpPr>
        <p:grpSpPr bwMode="auto">
          <a:xfrm>
            <a:off x="214313" y="285750"/>
            <a:ext cx="8715375" cy="6429375"/>
            <a:chOff x="357158" y="172250"/>
            <a:chExt cx="8715436" cy="6429420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357158" y="172250"/>
              <a:ext cx="8715436" cy="6429420"/>
            </a:xfrm>
            <a:prstGeom prst="roundRect">
              <a:avLst>
                <a:gd name="adj" fmla="val 2118"/>
              </a:avLst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469871" y="284964"/>
              <a:ext cx="4251355" cy="6215105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82000">
                  <a:schemeClr val="bg1"/>
                </a:gs>
                <a:gs pos="100000">
                  <a:srgbClr val="F0EBE0"/>
                </a:gs>
              </a:gsLst>
              <a:lin ang="0" scaled="1"/>
              <a:tileRect/>
            </a:gradFill>
            <a:ln w="6350">
              <a:solidFill>
                <a:srgbClr val="9966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4721226" y="284964"/>
              <a:ext cx="4249768" cy="6215105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82000">
                  <a:schemeClr val="bg1"/>
                </a:gs>
                <a:gs pos="100000">
                  <a:srgbClr val="F0EBE0"/>
                </a:gs>
              </a:gsLst>
              <a:lin ang="10800000" scaled="1"/>
              <a:tileRect/>
            </a:gradFill>
            <a:ln w="6350">
              <a:solidFill>
                <a:srgbClr val="9966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11" name="Полилиния 10"/>
          <p:cNvSpPr/>
          <p:nvPr/>
        </p:nvSpPr>
        <p:spPr>
          <a:xfrm>
            <a:off x="8599488" y="417513"/>
            <a:ext cx="260350" cy="555625"/>
          </a:xfrm>
          <a:custGeom>
            <a:avLst/>
            <a:gdLst>
              <a:gd name="connsiteX0" fmla="*/ 0 w 261937"/>
              <a:gd name="connsiteY0" fmla="*/ 0 h 554831"/>
              <a:gd name="connsiteX1" fmla="*/ 259556 w 261937"/>
              <a:gd name="connsiteY1" fmla="*/ 554831 h 554831"/>
              <a:gd name="connsiteX2" fmla="*/ 261937 w 261937"/>
              <a:gd name="connsiteY2" fmla="*/ 0 h 554831"/>
              <a:gd name="connsiteX3" fmla="*/ 0 w 261937"/>
              <a:gd name="connsiteY3" fmla="*/ 0 h 554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1937" h="554831">
                <a:moveTo>
                  <a:pt x="0" y="0"/>
                </a:moveTo>
                <a:lnTo>
                  <a:pt x="259556" y="554831"/>
                </a:lnTo>
                <a:cubicBezTo>
                  <a:pt x="260350" y="369887"/>
                  <a:pt x="261143" y="184944"/>
                  <a:pt x="261937" y="0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65000">
                <a:schemeClr val="bg1"/>
              </a:gs>
              <a:gs pos="57000">
                <a:srgbClr val="F0EBE0"/>
              </a:gs>
            </a:gsLst>
            <a:lin ang="18900000" scaled="1"/>
            <a:tileRect/>
          </a:gradFill>
          <a:ln w="635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 flipH="1">
            <a:off x="357188" y="417513"/>
            <a:ext cx="261937" cy="555625"/>
          </a:xfrm>
          <a:custGeom>
            <a:avLst/>
            <a:gdLst>
              <a:gd name="connsiteX0" fmla="*/ 0 w 261937"/>
              <a:gd name="connsiteY0" fmla="*/ 0 h 554831"/>
              <a:gd name="connsiteX1" fmla="*/ 259556 w 261937"/>
              <a:gd name="connsiteY1" fmla="*/ 554831 h 554831"/>
              <a:gd name="connsiteX2" fmla="*/ 261937 w 261937"/>
              <a:gd name="connsiteY2" fmla="*/ 0 h 554831"/>
              <a:gd name="connsiteX3" fmla="*/ 0 w 261937"/>
              <a:gd name="connsiteY3" fmla="*/ 0 h 554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1937" h="554831">
                <a:moveTo>
                  <a:pt x="0" y="0"/>
                </a:moveTo>
                <a:lnTo>
                  <a:pt x="259556" y="554831"/>
                </a:lnTo>
                <a:cubicBezTo>
                  <a:pt x="260350" y="369887"/>
                  <a:pt x="261143" y="184944"/>
                  <a:pt x="261937" y="0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65000">
                <a:schemeClr val="bg1"/>
              </a:gs>
              <a:gs pos="57000">
                <a:srgbClr val="F0EBE0"/>
              </a:gs>
            </a:gsLst>
            <a:lin ang="18900000" scaled="1"/>
            <a:tileRect/>
          </a:gradFill>
          <a:ln w="635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598236" y="613520"/>
            <a:ext cx="3857652" cy="989034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Домовой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7413" name="Содержимое 15"/>
          <p:cNvSpPr>
            <a:spLocks noGrp="1"/>
          </p:cNvSpPr>
          <p:nvPr>
            <p:ph sz="half" idx="2"/>
          </p:nvPr>
        </p:nvSpPr>
        <p:spPr>
          <a:xfrm>
            <a:off x="4813300" y="612775"/>
            <a:ext cx="3895725" cy="5715000"/>
          </a:xfrm>
        </p:spPr>
        <p:txBody>
          <a:bodyPr/>
          <a:lstStyle/>
          <a:p>
            <a:pPr>
              <a:buFont typeface="Arial" charset="0"/>
              <a:buNone/>
            </a:pPr>
            <a:endParaRPr lang="ru-RU" sz="1800" smtClean="0"/>
          </a:p>
          <a:p>
            <a:pPr>
              <a:buFont typeface="Arial" charset="0"/>
              <a:buNone/>
            </a:pPr>
            <a:r>
              <a:rPr lang="ru-RU" sz="1800" smtClean="0"/>
              <a:t>В славянской мифологии домовой - это добрый домашний дух, который живёт вместе с человеком.Домовой помогает человеку по хозяйству, ухаживает за домашней скотиной, очень любит лошадей. Он защищает дом от краж, от пожара и от нечистой силы.</a:t>
            </a:r>
          </a:p>
          <a:p>
            <a:pPr>
              <a:buFont typeface="Arial" charset="0"/>
              <a:buNone/>
            </a:pPr>
            <a:endParaRPr lang="ru-RU" sz="1800" smtClean="0"/>
          </a:p>
          <a:p>
            <a:pPr>
              <a:buFont typeface="Arial" charset="0"/>
              <a:buNone/>
            </a:pPr>
            <a:r>
              <a:rPr lang="ru-RU" sz="1800" smtClean="0"/>
              <a:t>Домовой это добрый, морщинистый старичок, косматый, всё тело у него покрыто шерстью. Таким он и родился. Со временем он будет молодеть, а когда станет похож на младенца, тогда и придёт ему время умирать. Иногда домовой может принимать облик кошки.</a:t>
            </a:r>
          </a:p>
        </p:txBody>
      </p:sp>
      <p:sp>
        <p:nvSpPr>
          <p:cNvPr id="21" name="Прямоугольник с двумя скругленными соседними углами 20"/>
          <p:cNvSpPr/>
          <p:nvPr/>
        </p:nvSpPr>
        <p:spPr>
          <a:xfrm>
            <a:off x="4000496" y="214290"/>
            <a:ext cx="500066" cy="214314"/>
          </a:xfrm>
          <a:prstGeom prst="round2SameRect">
            <a:avLst/>
          </a:prstGeom>
          <a:solidFill>
            <a:srgbClr val="00B0F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Прямоугольник с двумя скругленными соседними углами 21">
            <a:hlinkClick r:id="rId3" action="ppaction://hlinksldjump"/>
          </p:cNvPr>
          <p:cNvSpPr/>
          <p:nvPr/>
        </p:nvSpPr>
        <p:spPr>
          <a:xfrm>
            <a:off x="3500430" y="214290"/>
            <a:ext cx="500066" cy="214314"/>
          </a:xfrm>
          <a:prstGeom prst="round2SameRect">
            <a:avLst/>
          </a:prstGeom>
          <a:solidFill>
            <a:srgbClr val="0070C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Прямоугольник с двумя скругленными соседними углами 22">
            <a:hlinkClick r:id="" action="ppaction://hlinkshowjump?jump=firstslide"/>
          </p:cNvPr>
          <p:cNvSpPr/>
          <p:nvPr/>
        </p:nvSpPr>
        <p:spPr>
          <a:xfrm>
            <a:off x="3000364" y="214290"/>
            <a:ext cx="500066" cy="214314"/>
          </a:xfrm>
          <a:prstGeom prst="round2SameRect">
            <a:avLst/>
          </a:prstGeom>
          <a:solidFill>
            <a:srgbClr val="7030A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Прямоугольник с двумя скругленными соседними углами 23"/>
          <p:cNvSpPr/>
          <p:nvPr/>
        </p:nvSpPr>
        <p:spPr>
          <a:xfrm>
            <a:off x="4714876" y="214290"/>
            <a:ext cx="500066" cy="214314"/>
          </a:xfrm>
          <a:prstGeom prst="round2SameRect">
            <a:avLst/>
          </a:prstGeom>
          <a:solidFill>
            <a:srgbClr val="92D05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Прямоугольник с двумя скругленными соседними углами 24">
            <a:hlinkClick r:id="" action="ppaction://hlinkshowjump?jump=lastslide"/>
          </p:cNvPr>
          <p:cNvSpPr/>
          <p:nvPr/>
        </p:nvSpPr>
        <p:spPr>
          <a:xfrm>
            <a:off x="5214942" y="214290"/>
            <a:ext cx="500066" cy="214314"/>
          </a:xfrm>
          <a:prstGeom prst="round2SameRect">
            <a:avLst/>
          </a:prstGeom>
          <a:solidFill>
            <a:srgbClr val="FFC00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Прямоугольник с двумя скругленными соседними углами 25">
            <a:hlinkClick r:id="" action="ppaction://hlinkshowjump?jump=endshow"/>
          </p:cNvPr>
          <p:cNvSpPr/>
          <p:nvPr/>
        </p:nvSpPr>
        <p:spPr>
          <a:xfrm>
            <a:off x="5715008" y="214290"/>
            <a:ext cx="500066" cy="214314"/>
          </a:xfrm>
          <a:prstGeom prst="round2SameRect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олилиния 5">
            <a:hlinkClick r:id="" action="ppaction://hlinkshowjump?jump=nextslide"/>
          </p:cNvPr>
          <p:cNvSpPr/>
          <p:nvPr/>
        </p:nvSpPr>
        <p:spPr>
          <a:xfrm>
            <a:off x="8366125" y="417513"/>
            <a:ext cx="500063" cy="571500"/>
          </a:xfrm>
          <a:custGeom>
            <a:avLst/>
            <a:gdLst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593697"/>
              <a:gd name="connsiteY0" fmla="*/ 536028 h 1166648"/>
              <a:gd name="connsiteX1" fmla="*/ 1593697 w 1593697"/>
              <a:gd name="connsiteY1" fmla="*/ 1166648 h 1166648"/>
              <a:gd name="connsiteX2" fmla="*/ 605724 w 1593697"/>
              <a:gd name="connsiteY2" fmla="*/ 0 h 1166648"/>
              <a:gd name="connsiteX3" fmla="*/ 0 w 1593697"/>
              <a:gd name="connsiteY3" fmla="*/ 536028 h 1166648"/>
              <a:gd name="connsiteX0" fmla="*/ 0 w 1593697"/>
              <a:gd name="connsiteY0" fmla="*/ 536028 h 1166648"/>
              <a:gd name="connsiteX1" fmla="*/ 1593697 w 1593697"/>
              <a:gd name="connsiteY1" fmla="*/ 1166648 h 1166648"/>
              <a:gd name="connsiteX2" fmla="*/ 605724 w 1593697"/>
              <a:gd name="connsiteY2" fmla="*/ 0 h 1166648"/>
              <a:gd name="connsiteX3" fmla="*/ 0 w 1593697"/>
              <a:gd name="connsiteY3" fmla="*/ 536028 h 1166648"/>
              <a:gd name="connsiteX0" fmla="*/ 0 w 1593697"/>
              <a:gd name="connsiteY0" fmla="*/ 536028 h 1166648"/>
              <a:gd name="connsiteX1" fmla="*/ 1593697 w 1593697"/>
              <a:gd name="connsiteY1" fmla="*/ 1166648 h 1166648"/>
              <a:gd name="connsiteX2" fmla="*/ 605724 w 1593697"/>
              <a:gd name="connsiteY2" fmla="*/ 0 h 1166648"/>
              <a:gd name="connsiteX3" fmla="*/ 0 w 1593697"/>
              <a:gd name="connsiteY3" fmla="*/ 536028 h 1166648"/>
              <a:gd name="connsiteX0" fmla="*/ 0 w 1841752"/>
              <a:gd name="connsiteY0" fmla="*/ 393128 h 1166648"/>
              <a:gd name="connsiteX1" fmla="*/ 1841752 w 1841752"/>
              <a:gd name="connsiteY1" fmla="*/ 1166648 h 1166648"/>
              <a:gd name="connsiteX2" fmla="*/ 853779 w 1841752"/>
              <a:gd name="connsiteY2" fmla="*/ 0 h 1166648"/>
              <a:gd name="connsiteX3" fmla="*/ 0 w 1841752"/>
              <a:gd name="connsiteY3" fmla="*/ 393128 h 1166648"/>
              <a:gd name="connsiteX0" fmla="*/ 0 w 1841752"/>
              <a:gd name="connsiteY0" fmla="*/ 393128 h 1166648"/>
              <a:gd name="connsiteX1" fmla="*/ 1841752 w 1841752"/>
              <a:gd name="connsiteY1" fmla="*/ 1166648 h 1166648"/>
              <a:gd name="connsiteX2" fmla="*/ 853779 w 1841752"/>
              <a:gd name="connsiteY2" fmla="*/ 0 h 1166648"/>
              <a:gd name="connsiteX3" fmla="*/ 0 w 1841752"/>
              <a:gd name="connsiteY3" fmla="*/ 393128 h 1166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1752" h="1166648">
                <a:moveTo>
                  <a:pt x="0" y="393128"/>
                </a:moveTo>
                <a:cubicBezTo>
                  <a:pt x="669063" y="673495"/>
                  <a:pt x="1417835" y="956441"/>
                  <a:pt x="1841752" y="1166648"/>
                </a:cubicBezTo>
                <a:lnTo>
                  <a:pt x="853779" y="0"/>
                </a:lnTo>
                <a:cubicBezTo>
                  <a:pt x="800710" y="372155"/>
                  <a:pt x="408264" y="307282"/>
                  <a:pt x="0" y="393128"/>
                </a:cubicBezTo>
                <a:close/>
              </a:path>
            </a:pathLst>
          </a:custGeom>
          <a:gradFill flip="none" rotWithShape="1">
            <a:gsLst>
              <a:gs pos="12000">
                <a:schemeClr val="bg1"/>
              </a:gs>
              <a:gs pos="65000">
                <a:schemeClr val="bg1"/>
              </a:gs>
              <a:gs pos="40000">
                <a:srgbClr val="F0EBE0"/>
              </a:gs>
            </a:gsLst>
            <a:lin ang="8100000" scaled="1"/>
            <a:tileRect/>
          </a:gradFill>
          <a:ln w="635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олилиния 11">
            <a:hlinkClick r:id="" action="ppaction://hlinkshowjump?jump=previousslide"/>
          </p:cNvPr>
          <p:cNvSpPr/>
          <p:nvPr/>
        </p:nvSpPr>
        <p:spPr>
          <a:xfrm flipH="1">
            <a:off x="354013" y="414338"/>
            <a:ext cx="500062" cy="571500"/>
          </a:xfrm>
          <a:custGeom>
            <a:avLst/>
            <a:gdLst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593697"/>
              <a:gd name="connsiteY0" fmla="*/ 536028 h 1166648"/>
              <a:gd name="connsiteX1" fmla="*/ 1593697 w 1593697"/>
              <a:gd name="connsiteY1" fmla="*/ 1166648 h 1166648"/>
              <a:gd name="connsiteX2" fmla="*/ 605724 w 1593697"/>
              <a:gd name="connsiteY2" fmla="*/ 0 h 1166648"/>
              <a:gd name="connsiteX3" fmla="*/ 0 w 1593697"/>
              <a:gd name="connsiteY3" fmla="*/ 536028 h 1166648"/>
              <a:gd name="connsiteX0" fmla="*/ 0 w 1593697"/>
              <a:gd name="connsiteY0" fmla="*/ 536028 h 1166648"/>
              <a:gd name="connsiteX1" fmla="*/ 1593697 w 1593697"/>
              <a:gd name="connsiteY1" fmla="*/ 1166648 h 1166648"/>
              <a:gd name="connsiteX2" fmla="*/ 605724 w 1593697"/>
              <a:gd name="connsiteY2" fmla="*/ 0 h 1166648"/>
              <a:gd name="connsiteX3" fmla="*/ 0 w 1593697"/>
              <a:gd name="connsiteY3" fmla="*/ 536028 h 1166648"/>
              <a:gd name="connsiteX0" fmla="*/ 0 w 1593697"/>
              <a:gd name="connsiteY0" fmla="*/ 536028 h 1166648"/>
              <a:gd name="connsiteX1" fmla="*/ 1593697 w 1593697"/>
              <a:gd name="connsiteY1" fmla="*/ 1166648 h 1166648"/>
              <a:gd name="connsiteX2" fmla="*/ 605724 w 1593697"/>
              <a:gd name="connsiteY2" fmla="*/ 0 h 1166648"/>
              <a:gd name="connsiteX3" fmla="*/ 0 w 1593697"/>
              <a:gd name="connsiteY3" fmla="*/ 536028 h 1166648"/>
              <a:gd name="connsiteX0" fmla="*/ 0 w 1841752"/>
              <a:gd name="connsiteY0" fmla="*/ 393128 h 1166648"/>
              <a:gd name="connsiteX1" fmla="*/ 1841752 w 1841752"/>
              <a:gd name="connsiteY1" fmla="*/ 1166648 h 1166648"/>
              <a:gd name="connsiteX2" fmla="*/ 853779 w 1841752"/>
              <a:gd name="connsiteY2" fmla="*/ 0 h 1166648"/>
              <a:gd name="connsiteX3" fmla="*/ 0 w 1841752"/>
              <a:gd name="connsiteY3" fmla="*/ 393128 h 1166648"/>
              <a:gd name="connsiteX0" fmla="*/ 0 w 1841752"/>
              <a:gd name="connsiteY0" fmla="*/ 393128 h 1166648"/>
              <a:gd name="connsiteX1" fmla="*/ 1841752 w 1841752"/>
              <a:gd name="connsiteY1" fmla="*/ 1166648 h 1166648"/>
              <a:gd name="connsiteX2" fmla="*/ 853779 w 1841752"/>
              <a:gd name="connsiteY2" fmla="*/ 0 h 1166648"/>
              <a:gd name="connsiteX3" fmla="*/ 0 w 1841752"/>
              <a:gd name="connsiteY3" fmla="*/ 393128 h 1166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1752" h="1166648">
                <a:moveTo>
                  <a:pt x="0" y="393128"/>
                </a:moveTo>
                <a:cubicBezTo>
                  <a:pt x="669063" y="673495"/>
                  <a:pt x="1417835" y="956441"/>
                  <a:pt x="1841752" y="1166648"/>
                </a:cubicBezTo>
                <a:lnTo>
                  <a:pt x="853779" y="0"/>
                </a:lnTo>
                <a:cubicBezTo>
                  <a:pt x="800710" y="372155"/>
                  <a:pt x="408264" y="307282"/>
                  <a:pt x="0" y="393128"/>
                </a:cubicBezTo>
                <a:close/>
              </a:path>
            </a:pathLst>
          </a:custGeom>
          <a:gradFill flip="none" rotWithShape="1">
            <a:gsLst>
              <a:gs pos="12000">
                <a:schemeClr val="bg1"/>
              </a:gs>
              <a:gs pos="65000">
                <a:schemeClr val="bg1"/>
              </a:gs>
              <a:gs pos="40000">
                <a:srgbClr val="F0EBE0"/>
              </a:gs>
            </a:gsLst>
            <a:lin ang="8100000" scaled="1"/>
            <a:tileRect/>
          </a:gradFill>
          <a:ln w="635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743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1143000" y="1806575"/>
            <a:ext cx="2928938" cy="37750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Группа 17"/>
          <p:cNvGrpSpPr>
            <a:grpSpLocks/>
          </p:cNvGrpSpPr>
          <p:nvPr/>
        </p:nvGrpSpPr>
        <p:grpSpPr bwMode="auto">
          <a:xfrm>
            <a:off x="241300" y="304800"/>
            <a:ext cx="8715375" cy="6429375"/>
            <a:chOff x="357158" y="172250"/>
            <a:chExt cx="8715436" cy="6429420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357158" y="172250"/>
              <a:ext cx="8715436" cy="6429420"/>
            </a:xfrm>
            <a:prstGeom prst="roundRect">
              <a:avLst>
                <a:gd name="adj" fmla="val 2118"/>
              </a:avLst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469872" y="284964"/>
              <a:ext cx="4251355" cy="6215105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82000">
                  <a:schemeClr val="bg1"/>
                </a:gs>
                <a:gs pos="100000">
                  <a:srgbClr val="F0EBE0"/>
                </a:gs>
              </a:gsLst>
              <a:lin ang="0" scaled="1"/>
              <a:tileRect/>
            </a:gradFill>
            <a:ln w="6350">
              <a:solidFill>
                <a:srgbClr val="9966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4721227" y="284964"/>
              <a:ext cx="4249767" cy="6215105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82000">
                  <a:schemeClr val="bg1"/>
                </a:gs>
                <a:gs pos="100000">
                  <a:srgbClr val="F0EBE0"/>
                </a:gs>
              </a:gsLst>
              <a:lin ang="10800000" scaled="1"/>
              <a:tileRect/>
            </a:gradFill>
            <a:ln w="6350">
              <a:solidFill>
                <a:srgbClr val="9966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11" name="Полилиния 10"/>
          <p:cNvSpPr/>
          <p:nvPr/>
        </p:nvSpPr>
        <p:spPr>
          <a:xfrm>
            <a:off x="8599488" y="417513"/>
            <a:ext cx="260350" cy="555625"/>
          </a:xfrm>
          <a:custGeom>
            <a:avLst/>
            <a:gdLst>
              <a:gd name="connsiteX0" fmla="*/ 0 w 261937"/>
              <a:gd name="connsiteY0" fmla="*/ 0 h 554831"/>
              <a:gd name="connsiteX1" fmla="*/ 259556 w 261937"/>
              <a:gd name="connsiteY1" fmla="*/ 554831 h 554831"/>
              <a:gd name="connsiteX2" fmla="*/ 261937 w 261937"/>
              <a:gd name="connsiteY2" fmla="*/ 0 h 554831"/>
              <a:gd name="connsiteX3" fmla="*/ 0 w 261937"/>
              <a:gd name="connsiteY3" fmla="*/ 0 h 554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1937" h="554831">
                <a:moveTo>
                  <a:pt x="0" y="0"/>
                </a:moveTo>
                <a:lnTo>
                  <a:pt x="259556" y="554831"/>
                </a:lnTo>
                <a:cubicBezTo>
                  <a:pt x="260350" y="369887"/>
                  <a:pt x="261143" y="184944"/>
                  <a:pt x="261937" y="0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65000">
                <a:schemeClr val="bg1"/>
              </a:gs>
              <a:gs pos="57000">
                <a:srgbClr val="F0EBE0"/>
              </a:gs>
            </a:gsLst>
            <a:lin ang="18900000" scaled="1"/>
            <a:tileRect/>
          </a:gradFill>
          <a:ln w="635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 flipH="1">
            <a:off x="357188" y="417513"/>
            <a:ext cx="261937" cy="555625"/>
          </a:xfrm>
          <a:custGeom>
            <a:avLst/>
            <a:gdLst>
              <a:gd name="connsiteX0" fmla="*/ 0 w 261937"/>
              <a:gd name="connsiteY0" fmla="*/ 0 h 554831"/>
              <a:gd name="connsiteX1" fmla="*/ 259556 w 261937"/>
              <a:gd name="connsiteY1" fmla="*/ 554831 h 554831"/>
              <a:gd name="connsiteX2" fmla="*/ 261937 w 261937"/>
              <a:gd name="connsiteY2" fmla="*/ 0 h 554831"/>
              <a:gd name="connsiteX3" fmla="*/ 0 w 261937"/>
              <a:gd name="connsiteY3" fmla="*/ 0 h 554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1937" h="554831">
                <a:moveTo>
                  <a:pt x="0" y="0"/>
                </a:moveTo>
                <a:lnTo>
                  <a:pt x="259556" y="554831"/>
                </a:lnTo>
                <a:cubicBezTo>
                  <a:pt x="260350" y="369887"/>
                  <a:pt x="261143" y="184944"/>
                  <a:pt x="261937" y="0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65000">
                <a:schemeClr val="bg1"/>
              </a:gs>
              <a:gs pos="57000">
                <a:srgbClr val="F0EBE0"/>
              </a:gs>
            </a:gsLst>
            <a:lin ang="18900000" scaled="1"/>
            <a:tileRect/>
          </a:gradFill>
          <a:ln w="635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598236" y="613520"/>
            <a:ext cx="3857652" cy="989034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>
                <a:solidFill>
                  <a:srgbClr val="FF0000"/>
                </a:solidFill>
                <a:latin typeface="Arial Black" pitchFamily="34" charset="0"/>
              </a:rPr>
              <a:t>Дворовой</a:t>
            </a:r>
            <a:r>
              <a:rPr lang="ru-RU" sz="4800" dirty="0" smtClean="0">
                <a:latin typeface="Arial Black" pitchFamily="34" charset="0"/>
              </a:rPr>
              <a:t/>
            </a:r>
            <a:br>
              <a:rPr lang="ru-RU" sz="4800" dirty="0" smtClean="0">
                <a:latin typeface="Arial Black" pitchFamily="34" charset="0"/>
              </a:rPr>
            </a:br>
            <a:endParaRPr lang="ru-RU" sz="48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461" name="Содержимое 15"/>
          <p:cNvSpPr>
            <a:spLocks noGrp="1"/>
          </p:cNvSpPr>
          <p:nvPr>
            <p:ph sz="half" idx="2"/>
          </p:nvPr>
        </p:nvSpPr>
        <p:spPr>
          <a:xfrm>
            <a:off x="4813300" y="612775"/>
            <a:ext cx="3895725" cy="5715000"/>
          </a:xfrm>
        </p:spPr>
        <p:txBody>
          <a:bodyPr/>
          <a:lstStyle/>
          <a:p>
            <a:pPr>
              <a:buFont typeface="Arial" charset="0"/>
              <a:buNone/>
            </a:pPr>
            <a:endParaRPr lang="ru-RU" sz="1800" smtClean="0"/>
          </a:p>
          <a:p>
            <a:pPr>
              <a:buFont typeface="Arial" charset="0"/>
              <a:buNone/>
            </a:pPr>
            <a:r>
              <a:rPr lang="ru-RU" sz="1800" smtClean="0"/>
              <a:t>Дворовой – это помощник домового, он охраняет двор, домашнюю скотину, и всё, что растёт во дворе и считается не совсем добрым духом, так как недолюбливает человека и многих домашний животных, особенно белой окраски. Может мучить этих животных, и даже способен погубить, извести.</a:t>
            </a:r>
          </a:p>
          <a:p>
            <a:pPr>
              <a:buFont typeface="Arial" charset="0"/>
              <a:buNone/>
            </a:pPr>
            <a:endParaRPr lang="ru-RU" sz="1800" smtClean="0"/>
          </a:p>
          <a:p>
            <a:pPr>
              <a:buFont typeface="Arial" charset="0"/>
              <a:buNone/>
            </a:pPr>
            <a:r>
              <a:rPr lang="ru-RU" sz="1800" smtClean="0"/>
              <a:t>Дружит дворовой только с кошками, собаками и козлами. Внешность он имеет человеческую, но ноги у него могут быть козлиными, кошачьими и даже куриными.</a:t>
            </a:r>
          </a:p>
        </p:txBody>
      </p:sp>
      <p:sp>
        <p:nvSpPr>
          <p:cNvPr id="21" name="Прямоугольник с двумя скругленными соседними углами 20"/>
          <p:cNvSpPr/>
          <p:nvPr/>
        </p:nvSpPr>
        <p:spPr>
          <a:xfrm>
            <a:off x="4000496" y="214290"/>
            <a:ext cx="500066" cy="214314"/>
          </a:xfrm>
          <a:prstGeom prst="round2SameRect">
            <a:avLst/>
          </a:prstGeom>
          <a:solidFill>
            <a:srgbClr val="00B0F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Прямоугольник с двумя скругленными соседними углами 21">
            <a:hlinkClick r:id="rId3" action="ppaction://hlinksldjump"/>
          </p:cNvPr>
          <p:cNvSpPr/>
          <p:nvPr/>
        </p:nvSpPr>
        <p:spPr>
          <a:xfrm>
            <a:off x="3500430" y="214290"/>
            <a:ext cx="500066" cy="214314"/>
          </a:xfrm>
          <a:prstGeom prst="round2SameRect">
            <a:avLst/>
          </a:prstGeom>
          <a:solidFill>
            <a:srgbClr val="0070C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Прямоугольник с двумя скругленными соседними углами 22">
            <a:hlinkClick r:id="" action="ppaction://hlinkshowjump?jump=firstslide"/>
          </p:cNvPr>
          <p:cNvSpPr/>
          <p:nvPr/>
        </p:nvSpPr>
        <p:spPr>
          <a:xfrm>
            <a:off x="3000364" y="214290"/>
            <a:ext cx="500066" cy="214314"/>
          </a:xfrm>
          <a:prstGeom prst="round2SameRect">
            <a:avLst/>
          </a:prstGeom>
          <a:solidFill>
            <a:srgbClr val="7030A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Прямоугольник с двумя скругленными соседними углами 23"/>
          <p:cNvSpPr/>
          <p:nvPr/>
        </p:nvSpPr>
        <p:spPr>
          <a:xfrm>
            <a:off x="4714876" y="214290"/>
            <a:ext cx="500066" cy="214314"/>
          </a:xfrm>
          <a:prstGeom prst="round2SameRect">
            <a:avLst/>
          </a:prstGeom>
          <a:solidFill>
            <a:srgbClr val="92D05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Прямоугольник с двумя скругленными соседними углами 24">
            <a:hlinkClick r:id="" action="ppaction://hlinkshowjump?jump=lastslide"/>
          </p:cNvPr>
          <p:cNvSpPr/>
          <p:nvPr/>
        </p:nvSpPr>
        <p:spPr>
          <a:xfrm>
            <a:off x="5214942" y="214290"/>
            <a:ext cx="500066" cy="214314"/>
          </a:xfrm>
          <a:prstGeom prst="round2SameRect">
            <a:avLst/>
          </a:prstGeom>
          <a:solidFill>
            <a:srgbClr val="FFC00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Прямоугольник с двумя скругленными соседними углами 25">
            <a:hlinkClick r:id="" action="ppaction://hlinkshowjump?jump=endshow"/>
          </p:cNvPr>
          <p:cNvSpPr/>
          <p:nvPr/>
        </p:nvSpPr>
        <p:spPr>
          <a:xfrm>
            <a:off x="5715008" y="214290"/>
            <a:ext cx="500066" cy="214314"/>
          </a:xfrm>
          <a:prstGeom prst="round2SameRect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олилиния 5">
            <a:hlinkClick r:id="" action="ppaction://hlinkshowjump?jump=nextslide"/>
          </p:cNvPr>
          <p:cNvSpPr/>
          <p:nvPr/>
        </p:nvSpPr>
        <p:spPr>
          <a:xfrm>
            <a:off x="8366125" y="417513"/>
            <a:ext cx="500063" cy="571500"/>
          </a:xfrm>
          <a:custGeom>
            <a:avLst/>
            <a:gdLst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593697"/>
              <a:gd name="connsiteY0" fmla="*/ 536028 h 1166648"/>
              <a:gd name="connsiteX1" fmla="*/ 1593697 w 1593697"/>
              <a:gd name="connsiteY1" fmla="*/ 1166648 h 1166648"/>
              <a:gd name="connsiteX2" fmla="*/ 605724 w 1593697"/>
              <a:gd name="connsiteY2" fmla="*/ 0 h 1166648"/>
              <a:gd name="connsiteX3" fmla="*/ 0 w 1593697"/>
              <a:gd name="connsiteY3" fmla="*/ 536028 h 1166648"/>
              <a:gd name="connsiteX0" fmla="*/ 0 w 1593697"/>
              <a:gd name="connsiteY0" fmla="*/ 536028 h 1166648"/>
              <a:gd name="connsiteX1" fmla="*/ 1593697 w 1593697"/>
              <a:gd name="connsiteY1" fmla="*/ 1166648 h 1166648"/>
              <a:gd name="connsiteX2" fmla="*/ 605724 w 1593697"/>
              <a:gd name="connsiteY2" fmla="*/ 0 h 1166648"/>
              <a:gd name="connsiteX3" fmla="*/ 0 w 1593697"/>
              <a:gd name="connsiteY3" fmla="*/ 536028 h 1166648"/>
              <a:gd name="connsiteX0" fmla="*/ 0 w 1593697"/>
              <a:gd name="connsiteY0" fmla="*/ 536028 h 1166648"/>
              <a:gd name="connsiteX1" fmla="*/ 1593697 w 1593697"/>
              <a:gd name="connsiteY1" fmla="*/ 1166648 h 1166648"/>
              <a:gd name="connsiteX2" fmla="*/ 605724 w 1593697"/>
              <a:gd name="connsiteY2" fmla="*/ 0 h 1166648"/>
              <a:gd name="connsiteX3" fmla="*/ 0 w 1593697"/>
              <a:gd name="connsiteY3" fmla="*/ 536028 h 1166648"/>
              <a:gd name="connsiteX0" fmla="*/ 0 w 1841752"/>
              <a:gd name="connsiteY0" fmla="*/ 393128 h 1166648"/>
              <a:gd name="connsiteX1" fmla="*/ 1841752 w 1841752"/>
              <a:gd name="connsiteY1" fmla="*/ 1166648 h 1166648"/>
              <a:gd name="connsiteX2" fmla="*/ 853779 w 1841752"/>
              <a:gd name="connsiteY2" fmla="*/ 0 h 1166648"/>
              <a:gd name="connsiteX3" fmla="*/ 0 w 1841752"/>
              <a:gd name="connsiteY3" fmla="*/ 393128 h 1166648"/>
              <a:gd name="connsiteX0" fmla="*/ 0 w 1841752"/>
              <a:gd name="connsiteY0" fmla="*/ 393128 h 1166648"/>
              <a:gd name="connsiteX1" fmla="*/ 1841752 w 1841752"/>
              <a:gd name="connsiteY1" fmla="*/ 1166648 h 1166648"/>
              <a:gd name="connsiteX2" fmla="*/ 853779 w 1841752"/>
              <a:gd name="connsiteY2" fmla="*/ 0 h 1166648"/>
              <a:gd name="connsiteX3" fmla="*/ 0 w 1841752"/>
              <a:gd name="connsiteY3" fmla="*/ 393128 h 1166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1752" h="1166648">
                <a:moveTo>
                  <a:pt x="0" y="393128"/>
                </a:moveTo>
                <a:cubicBezTo>
                  <a:pt x="669063" y="673495"/>
                  <a:pt x="1417835" y="956441"/>
                  <a:pt x="1841752" y="1166648"/>
                </a:cubicBezTo>
                <a:lnTo>
                  <a:pt x="853779" y="0"/>
                </a:lnTo>
                <a:cubicBezTo>
                  <a:pt x="800710" y="372155"/>
                  <a:pt x="408264" y="307282"/>
                  <a:pt x="0" y="393128"/>
                </a:cubicBezTo>
                <a:close/>
              </a:path>
            </a:pathLst>
          </a:custGeom>
          <a:gradFill flip="none" rotWithShape="1">
            <a:gsLst>
              <a:gs pos="12000">
                <a:schemeClr val="bg1"/>
              </a:gs>
              <a:gs pos="65000">
                <a:schemeClr val="bg1"/>
              </a:gs>
              <a:gs pos="40000">
                <a:srgbClr val="F0EBE0"/>
              </a:gs>
            </a:gsLst>
            <a:lin ang="8100000" scaled="1"/>
            <a:tileRect/>
          </a:gradFill>
          <a:ln w="635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олилиния 11">
            <a:hlinkClick r:id="" action="ppaction://hlinkshowjump?jump=previousslide"/>
          </p:cNvPr>
          <p:cNvSpPr/>
          <p:nvPr/>
        </p:nvSpPr>
        <p:spPr>
          <a:xfrm flipH="1">
            <a:off x="354013" y="414338"/>
            <a:ext cx="500062" cy="571500"/>
          </a:xfrm>
          <a:custGeom>
            <a:avLst/>
            <a:gdLst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593697"/>
              <a:gd name="connsiteY0" fmla="*/ 536028 h 1166648"/>
              <a:gd name="connsiteX1" fmla="*/ 1593697 w 1593697"/>
              <a:gd name="connsiteY1" fmla="*/ 1166648 h 1166648"/>
              <a:gd name="connsiteX2" fmla="*/ 605724 w 1593697"/>
              <a:gd name="connsiteY2" fmla="*/ 0 h 1166648"/>
              <a:gd name="connsiteX3" fmla="*/ 0 w 1593697"/>
              <a:gd name="connsiteY3" fmla="*/ 536028 h 1166648"/>
              <a:gd name="connsiteX0" fmla="*/ 0 w 1593697"/>
              <a:gd name="connsiteY0" fmla="*/ 536028 h 1166648"/>
              <a:gd name="connsiteX1" fmla="*/ 1593697 w 1593697"/>
              <a:gd name="connsiteY1" fmla="*/ 1166648 h 1166648"/>
              <a:gd name="connsiteX2" fmla="*/ 605724 w 1593697"/>
              <a:gd name="connsiteY2" fmla="*/ 0 h 1166648"/>
              <a:gd name="connsiteX3" fmla="*/ 0 w 1593697"/>
              <a:gd name="connsiteY3" fmla="*/ 536028 h 1166648"/>
              <a:gd name="connsiteX0" fmla="*/ 0 w 1593697"/>
              <a:gd name="connsiteY0" fmla="*/ 536028 h 1166648"/>
              <a:gd name="connsiteX1" fmla="*/ 1593697 w 1593697"/>
              <a:gd name="connsiteY1" fmla="*/ 1166648 h 1166648"/>
              <a:gd name="connsiteX2" fmla="*/ 605724 w 1593697"/>
              <a:gd name="connsiteY2" fmla="*/ 0 h 1166648"/>
              <a:gd name="connsiteX3" fmla="*/ 0 w 1593697"/>
              <a:gd name="connsiteY3" fmla="*/ 536028 h 1166648"/>
              <a:gd name="connsiteX0" fmla="*/ 0 w 1841752"/>
              <a:gd name="connsiteY0" fmla="*/ 393128 h 1166648"/>
              <a:gd name="connsiteX1" fmla="*/ 1841752 w 1841752"/>
              <a:gd name="connsiteY1" fmla="*/ 1166648 h 1166648"/>
              <a:gd name="connsiteX2" fmla="*/ 853779 w 1841752"/>
              <a:gd name="connsiteY2" fmla="*/ 0 h 1166648"/>
              <a:gd name="connsiteX3" fmla="*/ 0 w 1841752"/>
              <a:gd name="connsiteY3" fmla="*/ 393128 h 1166648"/>
              <a:gd name="connsiteX0" fmla="*/ 0 w 1841752"/>
              <a:gd name="connsiteY0" fmla="*/ 393128 h 1166648"/>
              <a:gd name="connsiteX1" fmla="*/ 1841752 w 1841752"/>
              <a:gd name="connsiteY1" fmla="*/ 1166648 h 1166648"/>
              <a:gd name="connsiteX2" fmla="*/ 853779 w 1841752"/>
              <a:gd name="connsiteY2" fmla="*/ 0 h 1166648"/>
              <a:gd name="connsiteX3" fmla="*/ 0 w 1841752"/>
              <a:gd name="connsiteY3" fmla="*/ 393128 h 1166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1752" h="1166648">
                <a:moveTo>
                  <a:pt x="0" y="393128"/>
                </a:moveTo>
                <a:cubicBezTo>
                  <a:pt x="669063" y="673495"/>
                  <a:pt x="1417835" y="956441"/>
                  <a:pt x="1841752" y="1166648"/>
                </a:cubicBezTo>
                <a:lnTo>
                  <a:pt x="853779" y="0"/>
                </a:lnTo>
                <a:cubicBezTo>
                  <a:pt x="800710" y="372155"/>
                  <a:pt x="408264" y="307282"/>
                  <a:pt x="0" y="393128"/>
                </a:cubicBezTo>
                <a:close/>
              </a:path>
            </a:pathLst>
          </a:custGeom>
          <a:gradFill flip="none" rotWithShape="1">
            <a:gsLst>
              <a:gs pos="12000">
                <a:schemeClr val="bg1"/>
              </a:gs>
              <a:gs pos="65000">
                <a:schemeClr val="bg1"/>
              </a:gs>
              <a:gs pos="40000">
                <a:srgbClr val="F0EBE0"/>
              </a:gs>
            </a:gsLst>
            <a:lin ang="8100000" scaled="1"/>
            <a:tileRect/>
          </a:gradFill>
          <a:ln w="635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948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1357313" y="1500188"/>
            <a:ext cx="2336800" cy="45354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5" name="Группа 17"/>
          <p:cNvGrpSpPr>
            <a:grpSpLocks/>
          </p:cNvGrpSpPr>
          <p:nvPr/>
        </p:nvGrpSpPr>
        <p:grpSpPr bwMode="auto">
          <a:xfrm>
            <a:off x="241300" y="304800"/>
            <a:ext cx="8715375" cy="6429375"/>
            <a:chOff x="357158" y="172250"/>
            <a:chExt cx="8715436" cy="6429420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357158" y="172250"/>
              <a:ext cx="8715436" cy="6429420"/>
            </a:xfrm>
            <a:prstGeom prst="roundRect">
              <a:avLst>
                <a:gd name="adj" fmla="val 2118"/>
              </a:avLst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469872" y="284964"/>
              <a:ext cx="4251355" cy="6215105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82000">
                  <a:schemeClr val="bg1"/>
                </a:gs>
                <a:gs pos="100000">
                  <a:srgbClr val="F0EBE0"/>
                </a:gs>
              </a:gsLst>
              <a:lin ang="0" scaled="1"/>
              <a:tileRect/>
            </a:gradFill>
            <a:ln w="6350">
              <a:solidFill>
                <a:srgbClr val="9966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4721227" y="284964"/>
              <a:ext cx="4249767" cy="6215105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82000">
                  <a:schemeClr val="bg1"/>
                </a:gs>
                <a:gs pos="100000">
                  <a:srgbClr val="F0EBE0"/>
                </a:gs>
              </a:gsLst>
              <a:lin ang="10800000" scaled="1"/>
              <a:tileRect/>
            </a:gradFill>
            <a:ln w="6350">
              <a:solidFill>
                <a:srgbClr val="9966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11" name="Полилиния 10"/>
          <p:cNvSpPr/>
          <p:nvPr/>
        </p:nvSpPr>
        <p:spPr>
          <a:xfrm>
            <a:off x="8599488" y="417513"/>
            <a:ext cx="260350" cy="555625"/>
          </a:xfrm>
          <a:custGeom>
            <a:avLst/>
            <a:gdLst>
              <a:gd name="connsiteX0" fmla="*/ 0 w 261937"/>
              <a:gd name="connsiteY0" fmla="*/ 0 h 554831"/>
              <a:gd name="connsiteX1" fmla="*/ 259556 w 261937"/>
              <a:gd name="connsiteY1" fmla="*/ 554831 h 554831"/>
              <a:gd name="connsiteX2" fmla="*/ 261937 w 261937"/>
              <a:gd name="connsiteY2" fmla="*/ 0 h 554831"/>
              <a:gd name="connsiteX3" fmla="*/ 0 w 261937"/>
              <a:gd name="connsiteY3" fmla="*/ 0 h 554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1937" h="554831">
                <a:moveTo>
                  <a:pt x="0" y="0"/>
                </a:moveTo>
                <a:lnTo>
                  <a:pt x="259556" y="554831"/>
                </a:lnTo>
                <a:cubicBezTo>
                  <a:pt x="260350" y="369887"/>
                  <a:pt x="261143" y="184944"/>
                  <a:pt x="261937" y="0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65000">
                <a:schemeClr val="bg1"/>
              </a:gs>
              <a:gs pos="57000">
                <a:srgbClr val="F0EBE0"/>
              </a:gs>
            </a:gsLst>
            <a:lin ang="18900000" scaled="1"/>
            <a:tileRect/>
          </a:gradFill>
          <a:ln w="635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 flipH="1">
            <a:off x="357188" y="417513"/>
            <a:ext cx="261937" cy="555625"/>
          </a:xfrm>
          <a:custGeom>
            <a:avLst/>
            <a:gdLst>
              <a:gd name="connsiteX0" fmla="*/ 0 w 261937"/>
              <a:gd name="connsiteY0" fmla="*/ 0 h 554831"/>
              <a:gd name="connsiteX1" fmla="*/ 259556 w 261937"/>
              <a:gd name="connsiteY1" fmla="*/ 554831 h 554831"/>
              <a:gd name="connsiteX2" fmla="*/ 261937 w 261937"/>
              <a:gd name="connsiteY2" fmla="*/ 0 h 554831"/>
              <a:gd name="connsiteX3" fmla="*/ 0 w 261937"/>
              <a:gd name="connsiteY3" fmla="*/ 0 h 554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1937" h="554831">
                <a:moveTo>
                  <a:pt x="0" y="0"/>
                </a:moveTo>
                <a:lnTo>
                  <a:pt x="259556" y="554831"/>
                </a:lnTo>
                <a:cubicBezTo>
                  <a:pt x="260350" y="369887"/>
                  <a:pt x="261143" y="184944"/>
                  <a:pt x="261937" y="0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65000">
                <a:schemeClr val="bg1"/>
              </a:gs>
              <a:gs pos="57000">
                <a:srgbClr val="F0EBE0"/>
              </a:gs>
            </a:gsLst>
            <a:lin ang="18900000" scaled="1"/>
            <a:tileRect/>
          </a:gradFill>
          <a:ln w="635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4" name="Заголовок 13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>
          <a:xfrm>
            <a:off x="450850" y="444500"/>
            <a:ext cx="4054475" cy="982663"/>
          </a:xfrm>
        </p:spPr>
      </p:pic>
      <p:sp>
        <p:nvSpPr>
          <p:cNvPr id="19" name="Содержимое 18"/>
          <p:cNvSpPr>
            <a:spLocks noGrp="1"/>
          </p:cNvSpPr>
          <p:nvPr>
            <p:ph sz="half" idx="2"/>
          </p:nvPr>
        </p:nvSpPr>
        <p:spPr>
          <a:xfrm>
            <a:off x="4714875" y="571500"/>
            <a:ext cx="3971925" cy="5857875"/>
          </a:xfrm>
        </p:spPr>
        <p:txBody>
          <a:bodyPr rtlCol="0">
            <a:normAutofit fontScale="47500" lnSpcReduction="20000"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dirty="0" smtClean="0"/>
              <a:t>Банник обитает в бане. Это маленький старик, но обладающий большой силой. Он голый, с длинной лохматой бородой, которая вся покрыта плесенью.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dirty="0" smtClean="0"/>
              <a:t>Это злобный дух, способный погубить человека, моющегося в бане, усыпить и удушить горячим воздухом. Может принимать облик кота, собаки и других небольших животных, а иногда и прикидывается банным веником.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dirty="0" smtClean="0"/>
              <a:t>Он любит пугать людей, стуча в стену, и раскидывая горячие камни с печки - каменки. Часто может обжечь кипятком, или упарить до полусмерти, если люди, которые пришли в баню торопятся быстрее помыться или пришли не в свою очередь. Считалось, что можно мыться в три очереди, а в четвёртую очередь моется сам банник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1" name="Прямоугольник с двумя скругленными соседними углами 20"/>
          <p:cNvSpPr/>
          <p:nvPr/>
        </p:nvSpPr>
        <p:spPr>
          <a:xfrm>
            <a:off x="4000496" y="214290"/>
            <a:ext cx="500066" cy="214314"/>
          </a:xfrm>
          <a:prstGeom prst="round2SameRect">
            <a:avLst/>
          </a:prstGeom>
          <a:solidFill>
            <a:srgbClr val="00B0F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Прямоугольник с двумя скругленными соседними углами 21">
            <a:hlinkClick r:id="rId4" action="ppaction://hlinksldjump"/>
          </p:cNvPr>
          <p:cNvSpPr/>
          <p:nvPr/>
        </p:nvSpPr>
        <p:spPr>
          <a:xfrm>
            <a:off x="3500430" y="214290"/>
            <a:ext cx="500066" cy="214314"/>
          </a:xfrm>
          <a:prstGeom prst="round2SameRect">
            <a:avLst/>
          </a:prstGeom>
          <a:solidFill>
            <a:srgbClr val="0070C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Прямоугольник с двумя скругленными соседними углами 22">
            <a:hlinkClick r:id="" action="ppaction://hlinkshowjump?jump=firstslide"/>
          </p:cNvPr>
          <p:cNvSpPr/>
          <p:nvPr/>
        </p:nvSpPr>
        <p:spPr>
          <a:xfrm>
            <a:off x="3000364" y="214290"/>
            <a:ext cx="500066" cy="214314"/>
          </a:xfrm>
          <a:prstGeom prst="round2SameRect">
            <a:avLst/>
          </a:prstGeom>
          <a:solidFill>
            <a:srgbClr val="7030A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Прямоугольник с двумя скругленными соседними углами 23"/>
          <p:cNvSpPr/>
          <p:nvPr/>
        </p:nvSpPr>
        <p:spPr>
          <a:xfrm>
            <a:off x="4714876" y="214290"/>
            <a:ext cx="500066" cy="214314"/>
          </a:xfrm>
          <a:prstGeom prst="round2SameRect">
            <a:avLst/>
          </a:prstGeom>
          <a:solidFill>
            <a:srgbClr val="92D05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Прямоугольник с двумя скругленными соседними углами 24">
            <a:hlinkClick r:id="" action="ppaction://hlinkshowjump?jump=lastslide"/>
          </p:cNvPr>
          <p:cNvSpPr/>
          <p:nvPr/>
        </p:nvSpPr>
        <p:spPr>
          <a:xfrm>
            <a:off x="5214942" y="214290"/>
            <a:ext cx="500066" cy="214314"/>
          </a:xfrm>
          <a:prstGeom prst="round2SameRect">
            <a:avLst/>
          </a:prstGeom>
          <a:solidFill>
            <a:srgbClr val="FFC00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Прямоугольник с двумя скругленными соседними углами 25">
            <a:hlinkClick r:id="" action="ppaction://hlinkshowjump?jump=endshow"/>
          </p:cNvPr>
          <p:cNvSpPr/>
          <p:nvPr/>
        </p:nvSpPr>
        <p:spPr>
          <a:xfrm>
            <a:off x="5715008" y="214290"/>
            <a:ext cx="500066" cy="214314"/>
          </a:xfrm>
          <a:prstGeom prst="round2SameRect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олилиния 5">
            <a:hlinkClick r:id="" action="ppaction://hlinkshowjump?jump=nextslide"/>
          </p:cNvPr>
          <p:cNvSpPr/>
          <p:nvPr/>
        </p:nvSpPr>
        <p:spPr>
          <a:xfrm>
            <a:off x="8366125" y="417513"/>
            <a:ext cx="500063" cy="571500"/>
          </a:xfrm>
          <a:custGeom>
            <a:avLst/>
            <a:gdLst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593697"/>
              <a:gd name="connsiteY0" fmla="*/ 536028 h 1166648"/>
              <a:gd name="connsiteX1" fmla="*/ 1593697 w 1593697"/>
              <a:gd name="connsiteY1" fmla="*/ 1166648 h 1166648"/>
              <a:gd name="connsiteX2" fmla="*/ 605724 w 1593697"/>
              <a:gd name="connsiteY2" fmla="*/ 0 h 1166648"/>
              <a:gd name="connsiteX3" fmla="*/ 0 w 1593697"/>
              <a:gd name="connsiteY3" fmla="*/ 536028 h 1166648"/>
              <a:gd name="connsiteX0" fmla="*/ 0 w 1593697"/>
              <a:gd name="connsiteY0" fmla="*/ 536028 h 1166648"/>
              <a:gd name="connsiteX1" fmla="*/ 1593697 w 1593697"/>
              <a:gd name="connsiteY1" fmla="*/ 1166648 h 1166648"/>
              <a:gd name="connsiteX2" fmla="*/ 605724 w 1593697"/>
              <a:gd name="connsiteY2" fmla="*/ 0 h 1166648"/>
              <a:gd name="connsiteX3" fmla="*/ 0 w 1593697"/>
              <a:gd name="connsiteY3" fmla="*/ 536028 h 1166648"/>
              <a:gd name="connsiteX0" fmla="*/ 0 w 1593697"/>
              <a:gd name="connsiteY0" fmla="*/ 536028 h 1166648"/>
              <a:gd name="connsiteX1" fmla="*/ 1593697 w 1593697"/>
              <a:gd name="connsiteY1" fmla="*/ 1166648 h 1166648"/>
              <a:gd name="connsiteX2" fmla="*/ 605724 w 1593697"/>
              <a:gd name="connsiteY2" fmla="*/ 0 h 1166648"/>
              <a:gd name="connsiteX3" fmla="*/ 0 w 1593697"/>
              <a:gd name="connsiteY3" fmla="*/ 536028 h 1166648"/>
              <a:gd name="connsiteX0" fmla="*/ 0 w 1841752"/>
              <a:gd name="connsiteY0" fmla="*/ 393128 h 1166648"/>
              <a:gd name="connsiteX1" fmla="*/ 1841752 w 1841752"/>
              <a:gd name="connsiteY1" fmla="*/ 1166648 h 1166648"/>
              <a:gd name="connsiteX2" fmla="*/ 853779 w 1841752"/>
              <a:gd name="connsiteY2" fmla="*/ 0 h 1166648"/>
              <a:gd name="connsiteX3" fmla="*/ 0 w 1841752"/>
              <a:gd name="connsiteY3" fmla="*/ 393128 h 1166648"/>
              <a:gd name="connsiteX0" fmla="*/ 0 w 1841752"/>
              <a:gd name="connsiteY0" fmla="*/ 393128 h 1166648"/>
              <a:gd name="connsiteX1" fmla="*/ 1841752 w 1841752"/>
              <a:gd name="connsiteY1" fmla="*/ 1166648 h 1166648"/>
              <a:gd name="connsiteX2" fmla="*/ 853779 w 1841752"/>
              <a:gd name="connsiteY2" fmla="*/ 0 h 1166648"/>
              <a:gd name="connsiteX3" fmla="*/ 0 w 1841752"/>
              <a:gd name="connsiteY3" fmla="*/ 393128 h 1166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1752" h="1166648">
                <a:moveTo>
                  <a:pt x="0" y="393128"/>
                </a:moveTo>
                <a:cubicBezTo>
                  <a:pt x="669063" y="673495"/>
                  <a:pt x="1417835" y="956441"/>
                  <a:pt x="1841752" y="1166648"/>
                </a:cubicBezTo>
                <a:lnTo>
                  <a:pt x="853779" y="0"/>
                </a:lnTo>
                <a:cubicBezTo>
                  <a:pt x="800710" y="372155"/>
                  <a:pt x="408264" y="307282"/>
                  <a:pt x="0" y="393128"/>
                </a:cubicBezTo>
                <a:close/>
              </a:path>
            </a:pathLst>
          </a:custGeom>
          <a:gradFill flip="none" rotWithShape="1">
            <a:gsLst>
              <a:gs pos="12000">
                <a:schemeClr val="bg1"/>
              </a:gs>
              <a:gs pos="65000">
                <a:schemeClr val="bg1"/>
              </a:gs>
              <a:gs pos="40000">
                <a:srgbClr val="F0EBE0"/>
              </a:gs>
            </a:gsLst>
            <a:lin ang="8100000" scaled="1"/>
            <a:tileRect/>
          </a:gradFill>
          <a:ln w="635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олилиния 11">
            <a:hlinkClick r:id="" action="ppaction://hlinkshowjump?jump=previousslide"/>
          </p:cNvPr>
          <p:cNvSpPr/>
          <p:nvPr/>
        </p:nvSpPr>
        <p:spPr>
          <a:xfrm flipH="1">
            <a:off x="354013" y="414338"/>
            <a:ext cx="500062" cy="571500"/>
          </a:xfrm>
          <a:custGeom>
            <a:avLst/>
            <a:gdLst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593697"/>
              <a:gd name="connsiteY0" fmla="*/ 536028 h 1166648"/>
              <a:gd name="connsiteX1" fmla="*/ 1593697 w 1593697"/>
              <a:gd name="connsiteY1" fmla="*/ 1166648 h 1166648"/>
              <a:gd name="connsiteX2" fmla="*/ 605724 w 1593697"/>
              <a:gd name="connsiteY2" fmla="*/ 0 h 1166648"/>
              <a:gd name="connsiteX3" fmla="*/ 0 w 1593697"/>
              <a:gd name="connsiteY3" fmla="*/ 536028 h 1166648"/>
              <a:gd name="connsiteX0" fmla="*/ 0 w 1593697"/>
              <a:gd name="connsiteY0" fmla="*/ 536028 h 1166648"/>
              <a:gd name="connsiteX1" fmla="*/ 1593697 w 1593697"/>
              <a:gd name="connsiteY1" fmla="*/ 1166648 h 1166648"/>
              <a:gd name="connsiteX2" fmla="*/ 605724 w 1593697"/>
              <a:gd name="connsiteY2" fmla="*/ 0 h 1166648"/>
              <a:gd name="connsiteX3" fmla="*/ 0 w 1593697"/>
              <a:gd name="connsiteY3" fmla="*/ 536028 h 1166648"/>
              <a:gd name="connsiteX0" fmla="*/ 0 w 1593697"/>
              <a:gd name="connsiteY0" fmla="*/ 536028 h 1166648"/>
              <a:gd name="connsiteX1" fmla="*/ 1593697 w 1593697"/>
              <a:gd name="connsiteY1" fmla="*/ 1166648 h 1166648"/>
              <a:gd name="connsiteX2" fmla="*/ 605724 w 1593697"/>
              <a:gd name="connsiteY2" fmla="*/ 0 h 1166648"/>
              <a:gd name="connsiteX3" fmla="*/ 0 w 1593697"/>
              <a:gd name="connsiteY3" fmla="*/ 536028 h 1166648"/>
              <a:gd name="connsiteX0" fmla="*/ 0 w 1841752"/>
              <a:gd name="connsiteY0" fmla="*/ 393128 h 1166648"/>
              <a:gd name="connsiteX1" fmla="*/ 1841752 w 1841752"/>
              <a:gd name="connsiteY1" fmla="*/ 1166648 h 1166648"/>
              <a:gd name="connsiteX2" fmla="*/ 853779 w 1841752"/>
              <a:gd name="connsiteY2" fmla="*/ 0 h 1166648"/>
              <a:gd name="connsiteX3" fmla="*/ 0 w 1841752"/>
              <a:gd name="connsiteY3" fmla="*/ 393128 h 1166648"/>
              <a:gd name="connsiteX0" fmla="*/ 0 w 1841752"/>
              <a:gd name="connsiteY0" fmla="*/ 393128 h 1166648"/>
              <a:gd name="connsiteX1" fmla="*/ 1841752 w 1841752"/>
              <a:gd name="connsiteY1" fmla="*/ 1166648 h 1166648"/>
              <a:gd name="connsiteX2" fmla="*/ 853779 w 1841752"/>
              <a:gd name="connsiteY2" fmla="*/ 0 h 1166648"/>
              <a:gd name="connsiteX3" fmla="*/ 0 w 1841752"/>
              <a:gd name="connsiteY3" fmla="*/ 393128 h 1166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1752" h="1166648">
                <a:moveTo>
                  <a:pt x="0" y="393128"/>
                </a:moveTo>
                <a:cubicBezTo>
                  <a:pt x="669063" y="673495"/>
                  <a:pt x="1417835" y="956441"/>
                  <a:pt x="1841752" y="1166648"/>
                </a:cubicBezTo>
                <a:lnTo>
                  <a:pt x="853779" y="0"/>
                </a:lnTo>
                <a:cubicBezTo>
                  <a:pt x="800710" y="372155"/>
                  <a:pt x="408264" y="307282"/>
                  <a:pt x="0" y="393128"/>
                </a:cubicBezTo>
                <a:close/>
              </a:path>
            </a:pathLst>
          </a:custGeom>
          <a:gradFill flip="none" rotWithShape="1">
            <a:gsLst>
              <a:gs pos="12000">
                <a:schemeClr val="bg1"/>
              </a:gs>
              <a:gs pos="65000">
                <a:schemeClr val="bg1"/>
              </a:gs>
              <a:gs pos="40000">
                <a:srgbClr val="F0EBE0"/>
              </a:gs>
            </a:gsLst>
            <a:lin ang="8100000" scaled="1"/>
            <a:tileRect/>
          </a:gradFill>
          <a:ln w="635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153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/>
          <a:srcRect/>
          <a:stretch>
            <a:fillRect/>
          </a:stretch>
        </p:blipFill>
        <p:spPr>
          <a:xfrm>
            <a:off x="1143000" y="2000250"/>
            <a:ext cx="2619375" cy="35401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3" name="Группа 17"/>
          <p:cNvGrpSpPr>
            <a:grpSpLocks/>
          </p:cNvGrpSpPr>
          <p:nvPr/>
        </p:nvGrpSpPr>
        <p:grpSpPr bwMode="auto">
          <a:xfrm>
            <a:off x="241300" y="304800"/>
            <a:ext cx="8715375" cy="6429375"/>
            <a:chOff x="357158" y="172250"/>
            <a:chExt cx="8715436" cy="6429420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357158" y="172250"/>
              <a:ext cx="8715436" cy="6429420"/>
            </a:xfrm>
            <a:prstGeom prst="roundRect">
              <a:avLst>
                <a:gd name="adj" fmla="val 2118"/>
              </a:avLst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469872" y="284964"/>
              <a:ext cx="4251355" cy="6215105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82000">
                  <a:schemeClr val="bg1"/>
                </a:gs>
                <a:gs pos="100000">
                  <a:srgbClr val="F0EBE0"/>
                </a:gs>
              </a:gsLst>
              <a:lin ang="0" scaled="1"/>
              <a:tileRect/>
            </a:gradFill>
            <a:ln w="6350">
              <a:solidFill>
                <a:srgbClr val="9966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4721227" y="284964"/>
              <a:ext cx="4249767" cy="6215105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82000">
                  <a:schemeClr val="bg1"/>
                </a:gs>
                <a:gs pos="100000">
                  <a:srgbClr val="F0EBE0"/>
                </a:gs>
              </a:gsLst>
              <a:lin ang="10800000" scaled="1"/>
              <a:tileRect/>
            </a:gradFill>
            <a:ln w="6350">
              <a:solidFill>
                <a:srgbClr val="9966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11" name="Полилиния 10"/>
          <p:cNvSpPr/>
          <p:nvPr/>
        </p:nvSpPr>
        <p:spPr>
          <a:xfrm>
            <a:off x="8599488" y="417513"/>
            <a:ext cx="260350" cy="555625"/>
          </a:xfrm>
          <a:custGeom>
            <a:avLst/>
            <a:gdLst>
              <a:gd name="connsiteX0" fmla="*/ 0 w 261937"/>
              <a:gd name="connsiteY0" fmla="*/ 0 h 554831"/>
              <a:gd name="connsiteX1" fmla="*/ 259556 w 261937"/>
              <a:gd name="connsiteY1" fmla="*/ 554831 h 554831"/>
              <a:gd name="connsiteX2" fmla="*/ 261937 w 261937"/>
              <a:gd name="connsiteY2" fmla="*/ 0 h 554831"/>
              <a:gd name="connsiteX3" fmla="*/ 0 w 261937"/>
              <a:gd name="connsiteY3" fmla="*/ 0 h 554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1937" h="554831">
                <a:moveTo>
                  <a:pt x="0" y="0"/>
                </a:moveTo>
                <a:lnTo>
                  <a:pt x="259556" y="554831"/>
                </a:lnTo>
                <a:cubicBezTo>
                  <a:pt x="260350" y="369887"/>
                  <a:pt x="261143" y="184944"/>
                  <a:pt x="261937" y="0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65000">
                <a:schemeClr val="bg1"/>
              </a:gs>
              <a:gs pos="57000">
                <a:srgbClr val="F0EBE0"/>
              </a:gs>
            </a:gsLst>
            <a:lin ang="18900000" scaled="1"/>
            <a:tileRect/>
          </a:gradFill>
          <a:ln w="635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 flipH="1">
            <a:off x="357188" y="417513"/>
            <a:ext cx="261937" cy="555625"/>
          </a:xfrm>
          <a:custGeom>
            <a:avLst/>
            <a:gdLst>
              <a:gd name="connsiteX0" fmla="*/ 0 w 261937"/>
              <a:gd name="connsiteY0" fmla="*/ 0 h 554831"/>
              <a:gd name="connsiteX1" fmla="*/ 259556 w 261937"/>
              <a:gd name="connsiteY1" fmla="*/ 554831 h 554831"/>
              <a:gd name="connsiteX2" fmla="*/ 261937 w 261937"/>
              <a:gd name="connsiteY2" fmla="*/ 0 h 554831"/>
              <a:gd name="connsiteX3" fmla="*/ 0 w 261937"/>
              <a:gd name="connsiteY3" fmla="*/ 0 h 554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1937" h="554831">
                <a:moveTo>
                  <a:pt x="0" y="0"/>
                </a:moveTo>
                <a:lnTo>
                  <a:pt x="259556" y="554831"/>
                </a:lnTo>
                <a:cubicBezTo>
                  <a:pt x="260350" y="369887"/>
                  <a:pt x="261143" y="184944"/>
                  <a:pt x="261937" y="0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65000">
                <a:schemeClr val="bg1"/>
              </a:gs>
              <a:gs pos="57000">
                <a:srgbClr val="F0EBE0"/>
              </a:gs>
            </a:gsLst>
            <a:lin ang="18900000" scaled="1"/>
            <a:tileRect/>
          </a:gradFill>
          <a:ln w="635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4" name="Заголовок 13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>
          <a:xfrm>
            <a:off x="450850" y="444500"/>
            <a:ext cx="4054475" cy="982663"/>
          </a:xfrm>
        </p:spPr>
      </p:pic>
      <p:sp>
        <p:nvSpPr>
          <p:cNvPr id="19" name="Содержимое 18"/>
          <p:cNvSpPr>
            <a:spLocks noGrp="1"/>
          </p:cNvSpPr>
          <p:nvPr>
            <p:ph sz="half" idx="2"/>
          </p:nvPr>
        </p:nvSpPr>
        <p:spPr>
          <a:xfrm>
            <a:off x="4714875" y="571500"/>
            <a:ext cx="3971925" cy="5857875"/>
          </a:xfrm>
        </p:spPr>
        <p:txBody>
          <a:bodyPr rtlCol="0">
            <a:normAutofit fontScale="55000" lnSpcReduction="20000"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Кикимора, чаще всего живет в лесу или на болоте, но если дом или дача находится рядом с лесом, она с радостью меняет место жительства. Ещё она поселяется в свободных домах и банях, где нет домового и банника.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Кикимора-маленькая старушка, неопрятного вида, в лохмотьях, вредная, шустрая, имеет способность становиться невидимой и быстро передвигаться. Иногда появляется в виде брошенного ребёнка и люди, проявляя сострадание, пригревают кикимору, а она в насмешку над людьми убегает, исчезает.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Считалось, что кикимора может похищать детей. Часто она пугает людей жутким воем, плачем, мешает спать, бегая по комнате и громко топая, разбивает посуду, раскидывает вещи, а если сильно разозлится, может спутать или состричь волосы и даже наваливаться на спящих людей и душить их.</a:t>
            </a:r>
            <a:endParaRPr lang="ru-RU" dirty="0"/>
          </a:p>
        </p:txBody>
      </p:sp>
      <p:sp>
        <p:nvSpPr>
          <p:cNvPr id="21" name="Прямоугольник с двумя скругленными соседними углами 20"/>
          <p:cNvSpPr/>
          <p:nvPr/>
        </p:nvSpPr>
        <p:spPr>
          <a:xfrm>
            <a:off x="4000496" y="214290"/>
            <a:ext cx="500066" cy="214314"/>
          </a:xfrm>
          <a:prstGeom prst="round2SameRect">
            <a:avLst/>
          </a:prstGeom>
          <a:solidFill>
            <a:srgbClr val="00B0F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Прямоугольник с двумя скругленными соседними углами 21">
            <a:hlinkClick r:id="rId4" action="ppaction://hlinksldjump"/>
          </p:cNvPr>
          <p:cNvSpPr/>
          <p:nvPr/>
        </p:nvSpPr>
        <p:spPr>
          <a:xfrm>
            <a:off x="3500430" y="214290"/>
            <a:ext cx="500066" cy="214314"/>
          </a:xfrm>
          <a:prstGeom prst="round2SameRect">
            <a:avLst/>
          </a:prstGeom>
          <a:solidFill>
            <a:srgbClr val="0070C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Прямоугольник с двумя скругленными соседними углами 22">
            <a:hlinkClick r:id="" action="ppaction://hlinkshowjump?jump=firstslide"/>
          </p:cNvPr>
          <p:cNvSpPr/>
          <p:nvPr/>
        </p:nvSpPr>
        <p:spPr>
          <a:xfrm>
            <a:off x="3000364" y="214290"/>
            <a:ext cx="500066" cy="214314"/>
          </a:xfrm>
          <a:prstGeom prst="round2SameRect">
            <a:avLst/>
          </a:prstGeom>
          <a:solidFill>
            <a:srgbClr val="7030A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Прямоугольник с двумя скругленными соседними углами 23"/>
          <p:cNvSpPr/>
          <p:nvPr/>
        </p:nvSpPr>
        <p:spPr>
          <a:xfrm>
            <a:off x="4714876" y="214290"/>
            <a:ext cx="500066" cy="214314"/>
          </a:xfrm>
          <a:prstGeom prst="round2SameRect">
            <a:avLst/>
          </a:prstGeom>
          <a:solidFill>
            <a:srgbClr val="92D05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Прямоугольник с двумя скругленными соседними углами 24">
            <a:hlinkClick r:id="" action="ppaction://hlinkshowjump?jump=lastslide"/>
          </p:cNvPr>
          <p:cNvSpPr/>
          <p:nvPr/>
        </p:nvSpPr>
        <p:spPr>
          <a:xfrm>
            <a:off x="5214942" y="214290"/>
            <a:ext cx="500066" cy="214314"/>
          </a:xfrm>
          <a:prstGeom prst="round2SameRect">
            <a:avLst/>
          </a:prstGeom>
          <a:solidFill>
            <a:srgbClr val="FFC00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Прямоугольник с двумя скругленными соседними углами 25">
            <a:hlinkClick r:id="" action="ppaction://hlinkshowjump?jump=endshow"/>
          </p:cNvPr>
          <p:cNvSpPr/>
          <p:nvPr/>
        </p:nvSpPr>
        <p:spPr>
          <a:xfrm>
            <a:off x="5715008" y="214290"/>
            <a:ext cx="500066" cy="214314"/>
          </a:xfrm>
          <a:prstGeom prst="round2SameRect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олилиния 5">
            <a:hlinkClick r:id="" action="ppaction://hlinkshowjump?jump=nextslide"/>
          </p:cNvPr>
          <p:cNvSpPr/>
          <p:nvPr/>
        </p:nvSpPr>
        <p:spPr>
          <a:xfrm>
            <a:off x="8366125" y="417513"/>
            <a:ext cx="500063" cy="571500"/>
          </a:xfrm>
          <a:custGeom>
            <a:avLst/>
            <a:gdLst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593697"/>
              <a:gd name="connsiteY0" fmla="*/ 536028 h 1166648"/>
              <a:gd name="connsiteX1" fmla="*/ 1593697 w 1593697"/>
              <a:gd name="connsiteY1" fmla="*/ 1166648 h 1166648"/>
              <a:gd name="connsiteX2" fmla="*/ 605724 w 1593697"/>
              <a:gd name="connsiteY2" fmla="*/ 0 h 1166648"/>
              <a:gd name="connsiteX3" fmla="*/ 0 w 1593697"/>
              <a:gd name="connsiteY3" fmla="*/ 536028 h 1166648"/>
              <a:gd name="connsiteX0" fmla="*/ 0 w 1593697"/>
              <a:gd name="connsiteY0" fmla="*/ 536028 h 1166648"/>
              <a:gd name="connsiteX1" fmla="*/ 1593697 w 1593697"/>
              <a:gd name="connsiteY1" fmla="*/ 1166648 h 1166648"/>
              <a:gd name="connsiteX2" fmla="*/ 605724 w 1593697"/>
              <a:gd name="connsiteY2" fmla="*/ 0 h 1166648"/>
              <a:gd name="connsiteX3" fmla="*/ 0 w 1593697"/>
              <a:gd name="connsiteY3" fmla="*/ 536028 h 1166648"/>
              <a:gd name="connsiteX0" fmla="*/ 0 w 1593697"/>
              <a:gd name="connsiteY0" fmla="*/ 536028 h 1166648"/>
              <a:gd name="connsiteX1" fmla="*/ 1593697 w 1593697"/>
              <a:gd name="connsiteY1" fmla="*/ 1166648 h 1166648"/>
              <a:gd name="connsiteX2" fmla="*/ 605724 w 1593697"/>
              <a:gd name="connsiteY2" fmla="*/ 0 h 1166648"/>
              <a:gd name="connsiteX3" fmla="*/ 0 w 1593697"/>
              <a:gd name="connsiteY3" fmla="*/ 536028 h 1166648"/>
              <a:gd name="connsiteX0" fmla="*/ 0 w 1841752"/>
              <a:gd name="connsiteY0" fmla="*/ 393128 h 1166648"/>
              <a:gd name="connsiteX1" fmla="*/ 1841752 w 1841752"/>
              <a:gd name="connsiteY1" fmla="*/ 1166648 h 1166648"/>
              <a:gd name="connsiteX2" fmla="*/ 853779 w 1841752"/>
              <a:gd name="connsiteY2" fmla="*/ 0 h 1166648"/>
              <a:gd name="connsiteX3" fmla="*/ 0 w 1841752"/>
              <a:gd name="connsiteY3" fmla="*/ 393128 h 1166648"/>
              <a:gd name="connsiteX0" fmla="*/ 0 w 1841752"/>
              <a:gd name="connsiteY0" fmla="*/ 393128 h 1166648"/>
              <a:gd name="connsiteX1" fmla="*/ 1841752 w 1841752"/>
              <a:gd name="connsiteY1" fmla="*/ 1166648 h 1166648"/>
              <a:gd name="connsiteX2" fmla="*/ 853779 w 1841752"/>
              <a:gd name="connsiteY2" fmla="*/ 0 h 1166648"/>
              <a:gd name="connsiteX3" fmla="*/ 0 w 1841752"/>
              <a:gd name="connsiteY3" fmla="*/ 393128 h 1166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1752" h="1166648">
                <a:moveTo>
                  <a:pt x="0" y="393128"/>
                </a:moveTo>
                <a:cubicBezTo>
                  <a:pt x="669063" y="673495"/>
                  <a:pt x="1417835" y="956441"/>
                  <a:pt x="1841752" y="1166648"/>
                </a:cubicBezTo>
                <a:lnTo>
                  <a:pt x="853779" y="0"/>
                </a:lnTo>
                <a:cubicBezTo>
                  <a:pt x="800710" y="372155"/>
                  <a:pt x="408264" y="307282"/>
                  <a:pt x="0" y="393128"/>
                </a:cubicBezTo>
                <a:close/>
              </a:path>
            </a:pathLst>
          </a:custGeom>
          <a:gradFill flip="none" rotWithShape="1">
            <a:gsLst>
              <a:gs pos="12000">
                <a:schemeClr val="bg1"/>
              </a:gs>
              <a:gs pos="65000">
                <a:schemeClr val="bg1"/>
              </a:gs>
              <a:gs pos="40000">
                <a:srgbClr val="F0EBE0"/>
              </a:gs>
            </a:gsLst>
            <a:lin ang="8100000" scaled="1"/>
            <a:tileRect/>
          </a:gradFill>
          <a:ln w="635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олилиния 11">
            <a:hlinkClick r:id="" action="ppaction://hlinkshowjump?jump=previousslide"/>
          </p:cNvPr>
          <p:cNvSpPr/>
          <p:nvPr/>
        </p:nvSpPr>
        <p:spPr>
          <a:xfrm flipH="1">
            <a:off x="354013" y="414338"/>
            <a:ext cx="500062" cy="571500"/>
          </a:xfrm>
          <a:custGeom>
            <a:avLst/>
            <a:gdLst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593697"/>
              <a:gd name="connsiteY0" fmla="*/ 536028 h 1166648"/>
              <a:gd name="connsiteX1" fmla="*/ 1593697 w 1593697"/>
              <a:gd name="connsiteY1" fmla="*/ 1166648 h 1166648"/>
              <a:gd name="connsiteX2" fmla="*/ 605724 w 1593697"/>
              <a:gd name="connsiteY2" fmla="*/ 0 h 1166648"/>
              <a:gd name="connsiteX3" fmla="*/ 0 w 1593697"/>
              <a:gd name="connsiteY3" fmla="*/ 536028 h 1166648"/>
              <a:gd name="connsiteX0" fmla="*/ 0 w 1593697"/>
              <a:gd name="connsiteY0" fmla="*/ 536028 h 1166648"/>
              <a:gd name="connsiteX1" fmla="*/ 1593697 w 1593697"/>
              <a:gd name="connsiteY1" fmla="*/ 1166648 h 1166648"/>
              <a:gd name="connsiteX2" fmla="*/ 605724 w 1593697"/>
              <a:gd name="connsiteY2" fmla="*/ 0 h 1166648"/>
              <a:gd name="connsiteX3" fmla="*/ 0 w 1593697"/>
              <a:gd name="connsiteY3" fmla="*/ 536028 h 1166648"/>
              <a:gd name="connsiteX0" fmla="*/ 0 w 1593697"/>
              <a:gd name="connsiteY0" fmla="*/ 536028 h 1166648"/>
              <a:gd name="connsiteX1" fmla="*/ 1593697 w 1593697"/>
              <a:gd name="connsiteY1" fmla="*/ 1166648 h 1166648"/>
              <a:gd name="connsiteX2" fmla="*/ 605724 w 1593697"/>
              <a:gd name="connsiteY2" fmla="*/ 0 h 1166648"/>
              <a:gd name="connsiteX3" fmla="*/ 0 w 1593697"/>
              <a:gd name="connsiteY3" fmla="*/ 536028 h 1166648"/>
              <a:gd name="connsiteX0" fmla="*/ 0 w 1841752"/>
              <a:gd name="connsiteY0" fmla="*/ 393128 h 1166648"/>
              <a:gd name="connsiteX1" fmla="*/ 1841752 w 1841752"/>
              <a:gd name="connsiteY1" fmla="*/ 1166648 h 1166648"/>
              <a:gd name="connsiteX2" fmla="*/ 853779 w 1841752"/>
              <a:gd name="connsiteY2" fmla="*/ 0 h 1166648"/>
              <a:gd name="connsiteX3" fmla="*/ 0 w 1841752"/>
              <a:gd name="connsiteY3" fmla="*/ 393128 h 1166648"/>
              <a:gd name="connsiteX0" fmla="*/ 0 w 1841752"/>
              <a:gd name="connsiteY0" fmla="*/ 393128 h 1166648"/>
              <a:gd name="connsiteX1" fmla="*/ 1841752 w 1841752"/>
              <a:gd name="connsiteY1" fmla="*/ 1166648 h 1166648"/>
              <a:gd name="connsiteX2" fmla="*/ 853779 w 1841752"/>
              <a:gd name="connsiteY2" fmla="*/ 0 h 1166648"/>
              <a:gd name="connsiteX3" fmla="*/ 0 w 1841752"/>
              <a:gd name="connsiteY3" fmla="*/ 393128 h 1166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1752" h="1166648">
                <a:moveTo>
                  <a:pt x="0" y="393128"/>
                </a:moveTo>
                <a:cubicBezTo>
                  <a:pt x="669063" y="673495"/>
                  <a:pt x="1417835" y="956441"/>
                  <a:pt x="1841752" y="1166648"/>
                </a:cubicBezTo>
                <a:lnTo>
                  <a:pt x="853779" y="0"/>
                </a:lnTo>
                <a:cubicBezTo>
                  <a:pt x="800710" y="372155"/>
                  <a:pt x="408264" y="307282"/>
                  <a:pt x="0" y="393128"/>
                </a:cubicBezTo>
                <a:close/>
              </a:path>
            </a:pathLst>
          </a:custGeom>
          <a:gradFill flip="none" rotWithShape="1">
            <a:gsLst>
              <a:gs pos="12000">
                <a:schemeClr val="bg1"/>
              </a:gs>
              <a:gs pos="65000">
                <a:schemeClr val="bg1"/>
              </a:gs>
              <a:gs pos="40000">
                <a:srgbClr val="F0EBE0"/>
              </a:gs>
            </a:gsLst>
            <a:lin ang="8100000" scaled="1"/>
            <a:tileRect/>
          </a:gradFill>
          <a:ln w="635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357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/>
          <a:srcRect/>
          <a:stretch>
            <a:fillRect/>
          </a:stretch>
        </p:blipFill>
        <p:spPr>
          <a:xfrm>
            <a:off x="928688" y="1717675"/>
            <a:ext cx="3357562" cy="42608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1" name="Группа 17"/>
          <p:cNvGrpSpPr>
            <a:grpSpLocks/>
          </p:cNvGrpSpPr>
          <p:nvPr/>
        </p:nvGrpSpPr>
        <p:grpSpPr bwMode="auto">
          <a:xfrm>
            <a:off x="241300" y="304800"/>
            <a:ext cx="8715375" cy="6429375"/>
            <a:chOff x="357158" y="172250"/>
            <a:chExt cx="8715436" cy="6429420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357158" y="172250"/>
              <a:ext cx="8715436" cy="6429420"/>
            </a:xfrm>
            <a:prstGeom prst="roundRect">
              <a:avLst>
                <a:gd name="adj" fmla="val 2118"/>
              </a:avLst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469872" y="284964"/>
              <a:ext cx="4251355" cy="6215105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82000">
                  <a:schemeClr val="bg1"/>
                </a:gs>
                <a:gs pos="100000">
                  <a:srgbClr val="F0EBE0"/>
                </a:gs>
              </a:gsLst>
              <a:lin ang="0" scaled="1"/>
              <a:tileRect/>
            </a:gradFill>
            <a:ln w="6350">
              <a:solidFill>
                <a:srgbClr val="9966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4721227" y="284964"/>
              <a:ext cx="4249767" cy="6215105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82000">
                  <a:schemeClr val="bg1"/>
                </a:gs>
                <a:gs pos="100000">
                  <a:srgbClr val="F0EBE0"/>
                </a:gs>
              </a:gsLst>
              <a:lin ang="10800000" scaled="1"/>
              <a:tileRect/>
            </a:gradFill>
            <a:ln w="6350">
              <a:solidFill>
                <a:srgbClr val="9966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11" name="Полилиния 10"/>
          <p:cNvSpPr/>
          <p:nvPr/>
        </p:nvSpPr>
        <p:spPr>
          <a:xfrm>
            <a:off x="8599488" y="417513"/>
            <a:ext cx="260350" cy="555625"/>
          </a:xfrm>
          <a:custGeom>
            <a:avLst/>
            <a:gdLst>
              <a:gd name="connsiteX0" fmla="*/ 0 w 261937"/>
              <a:gd name="connsiteY0" fmla="*/ 0 h 554831"/>
              <a:gd name="connsiteX1" fmla="*/ 259556 w 261937"/>
              <a:gd name="connsiteY1" fmla="*/ 554831 h 554831"/>
              <a:gd name="connsiteX2" fmla="*/ 261937 w 261937"/>
              <a:gd name="connsiteY2" fmla="*/ 0 h 554831"/>
              <a:gd name="connsiteX3" fmla="*/ 0 w 261937"/>
              <a:gd name="connsiteY3" fmla="*/ 0 h 554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1937" h="554831">
                <a:moveTo>
                  <a:pt x="0" y="0"/>
                </a:moveTo>
                <a:lnTo>
                  <a:pt x="259556" y="554831"/>
                </a:lnTo>
                <a:cubicBezTo>
                  <a:pt x="260350" y="369887"/>
                  <a:pt x="261143" y="184944"/>
                  <a:pt x="261937" y="0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65000">
                <a:schemeClr val="bg1"/>
              </a:gs>
              <a:gs pos="57000">
                <a:srgbClr val="F0EBE0"/>
              </a:gs>
            </a:gsLst>
            <a:lin ang="18900000" scaled="1"/>
            <a:tileRect/>
          </a:gradFill>
          <a:ln w="635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 flipH="1">
            <a:off x="357188" y="417513"/>
            <a:ext cx="261937" cy="555625"/>
          </a:xfrm>
          <a:custGeom>
            <a:avLst/>
            <a:gdLst>
              <a:gd name="connsiteX0" fmla="*/ 0 w 261937"/>
              <a:gd name="connsiteY0" fmla="*/ 0 h 554831"/>
              <a:gd name="connsiteX1" fmla="*/ 259556 w 261937"/>
              <a:gd name="connsiteY1" fmla="*/ 554831 h 554831"/>
              <a:gd name="connsiteX2" fmla="*/ 261937 w 261937"/>
              <a:gd name="connsiteY2" fmla="*/ 0 h 554831"/>
              <a:gd name="connsiteX3" fmla="*/ 0 w 261937"/>
              <a:gd name="connsiteY3" fmla="*/ 0 h 554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1937" h="554831">
                <a:moveTo>
                  <a:pt x="0" y="0"/>
                </a:moveTo>
                <a:lnTo>
                  <a:pt x="259556" y="554831"/>
                </a:lnTo>
                <a:cubicBezTo>
                  <a:pt x="260350" y="369887"/>
                  <a:pt x="261143" y="184944"/>
                  <a:pt x="261937" y="0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65000">
                <a:schemeClr val="bg1"/>
              </a:gs>
              <a:gs pos="57000">
                <a:srgbClr val="F0EBE0"/>
              </a:gs>
            </a:gsLst>
            <a:lin ang="18900000" scaled="1"/>
            <a:tileRect/>
          </a:gradFill>
          <a:ln w="635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4" name="Заголовок 13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>
          <a:xfrm>
            <a:off x="450850" y="304800"/>
            <a:ext cx="4054475" cy="1152525"/>
          </a:xfrm>
        </p:spPr>
      </p:pic>
      <p:sp>
        <p:nvSpPr>
          <p:cNvPr id="25605" name="Содержимое 18"/>
          <p:cNvSpPr>
            <a:spLocks noGrp="1"/>
          </p:cNvSpPr>
          <p:nvPr>
            <p:ph sz="half" idx="2"/>
          </p:nvPr>
        </p:nvSpPr>
        <p:spPr>
          <a:xfrm>
            <a:off x="4714875" y="571500"/>
            <a:ext cx="3971925" cy="585787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1400" smtClean="0"/>
              <a:t>Леший так же считается добрым духом. Живёт он в лесу и считается хозяином леса, он сторожит лес, ухаживает за деревьями и травами. Леший часто гуляет по лесу в окружении волков,зайцев, охраняет зверей и птиц от охотников.</a:t>
            </a:r>
          </a:p>
          <a:p>
            <a:pPr>
              <a:buFont typeface="Arial" charset="0"/>
              <a:buNone/>
            </a:pPr>
            <a:endParaRPr lang="ru-RU" sz="1400" smtClean="0"/>
          </a:p>
          <a:p>
            <a:pPr>
              <a:buFont typeface="Arial" charset="0"/>
              <a:buNone/>
            </a:pPr>
            <a:r>
              <a:rPr lang="ru-RU" sz="1400" smtClean="0"/>
              <a:t>Леший – это косматый старик, иногда покрытый корой, с козлиными ногами и рогатый. Он может превращаться в любых зверей или птиц ,может прикинуться деревом или кустом или грибом.</a:t>
            </a:r>
          </a:p>
          <a:p>
            <a:pPr>
              <a:buFont typeface="Arial" charset="0"/>
              <a:buNone/>
            </a:pPr>
            <a:endParaRPr lang="ru-RU" sz="1400" smtClean="0"/>
          </a:p>
          <a:p>
            <a:pPr>
              <a:buFont typeface="Arial" charset="0"/>
              <a:buNone/>
            </a:pPr>
            <a:r>
              <a:rPr lang="ru-RU" sz="1400" smtClean="0"/>
              <a:t>Наши предки побаивались лешего, в лесу не шумели, не свистели, не кричали, прежде чем зайти в лес по грибы или ягоды спрашивали у лешего разрешения, оставляли на пнях или тропинках ему гостинцы, блины, сало, завёрнутые в чистую ткань и перевязанные красной нитью</a:t>
            </a:r>
          </a:p>
        </p:txBody>
      </p:sp>
      <p:sp>
        <p:nvSpPr>
          <p:cNvPr id="21" name="Прямоугольник с двумя скругленными соседними углами 20"/>
          <p:cNvSpPr/>
          <p:nvPr/>
        </p:nvSpPr>
        <p:spPr>
          <a:xfrm>
            <a:off x="4000496" y="214290"/>
            <a:ext cx="500066" cy="214314"/>
          </a:xfrm>
          <a:prstGeom prst="round2SameRect">
            <a:avLst/>
          </a:prstGeom>
          <a:solidFill>
            <a:srgbClr val="00B0F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Прямоугольник с двумя скругленными соседними углами 21">
            <a:hlinkClick r:id="rId4" action="ppaction://hlinksldjump"/>
          </p:cNvPr>
          <p:cNvSpPr/>
          <p:nvPr/>
        </p:nvSpPr>
        <p:spPr>
          <a:xfrm>
            <a:off x="3500430" y="214290"/>
            <a:ext cx="500066" cy="214314"/>
          </a:xfrm>
          <a:prstGeom prst="round2SameRect">
            <a:avLst/>
          </a:prstGeom>
          <a:solidFill>
            <a:srgbClr val="0070C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Прямоугольник с двумя скругленными соседними углами 22">
            <a:hlinkClick r:id="" action="ppaction://hlinkshowjump?jump=firstslide"/>
          </p:cNvPr>
          <p:cNvSpPr/>
          <p:nvPr/>
        </p:nvSpPr>
        <p:spPr>
          <a:xfrm>
            <a:off x="3000364" y="214290"/>
            <a:ext cx="500066" cy="214314"/>
          </a:xfrm>
          <a:prstGeom prst="round2SameRect">
            <a:avLst/>
          </a:prstGeom>
          <a:solidFill>
            <a:srgbClr val="7030A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Прямоугольник с двумя скругленными соседними углами 23"/>
          <p:cNvSpPr/>
          <p:nvPr/>
        </p:nvSpPr>
        <p:spPr>
          <a:xfrm>
            <a:off x="4714876" y="214290"/>
            <a:ext cx="500066" cy="214314"/>
          </a:xfrm>
          <a:prstGeom prst="round2SameRect">
            <a:avLst/>
          </a:prstGeom>
          <a:solidFill>
            <a:srgbClr val="92D05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Прямоугольник с двумя скругленными соседними углами 24">
            <a:hlinkClick r:id="" action="ppaction://hlinkshowjump?jump=lastslide"/>
          </p:cNvPr>
          <p:cNvSpPr/>
          <p:nvPr/>
        </p:nvSpPr>
        <p:spPr>
          <a:xfrm>
            <a:off x="5214942" y="214290"/>
            <a:ext cx="500066" cy="214314"/>
          </a:xfrm>
          <a:prstGeom prst="round2SameRect">
            <a:avLst/>
          </a:prstGeom>
          <a:solidFill>
            <a:srgbClr val="FFC00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Прямоугольник с двумя скругленными соседними углами 25">
            <a:hlinkClick r:id="" action="ppaction://hlinkshowjump?jump=endshow"/>
          </p:cNvPr>
          <p:cNvSpPr/>
          <p:nvPr/>
        </p:nvSpPr>
        <p:spPr>
          <a:xfrm>
            <a:off x="5715008" y="214290"/>
            <a:ext cx="500066" cy="214314"/>
          </a:xfrm>
          <a:prstGeom prst="round2SameRect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олилиния 5">
            <a:hlinkClick r:id="" action="ppaction://hlinkshowjump?jump=nextslide"/>
          </p:cNvPr>
          <p:cNvSpPr/>
          <p:nvPr/>
        </p:nvSpPr>
        <p:spPr>
          <a:xfrm>
            <a:off x="8366125" y="417513"/>
            <a:ext cx="500063" cy="571500"/>
          </a:xfrm>
          <a:custGeom>
            <a:avLst/>
            <a:gdLst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593697"/>
              <a:gd name="connsiteY0" fmla="*/ 536028 h 1166648"/>
              <a:gd name="connsiteX1" fmla="*/ 1593697 w 1593697"/>
              <a:gd name="connsiteY1" fmla="*/ 1166648 h 1166648"/>
              <a:gd name="connsiteX2" fmla="*/ 605724 w 1593697"/>
              <a:gd name="connsiteY2" fmla="*/ 0 h 1166648"/>
              <a:gd name="connsiteX3" fmla="*/ 0 w 1593697"/>
              <a:gd name="connsiteY3" fmla="*/ 536028 h 1166648"/>
              <a:gd name="connsiteX0" fmla="*/ 0 w 1593697"/>
              <a:gd name="connsiteY0" fmla="*/ 536028 h 1166648"/>
              <a:gd name="connsiteX1" fmla="*/ 1593697 w 1593697"/>
              <a:gd name="connsiteY1" fmla="*/ 1166648 h 1166648"/>
              <a:gd name="connsiteX2" fmla="*/ 605724 w 1593697"/>
              <a:gd name="connsiteY2" fmla="*/ 0 h 1166648"/>
              <a:gd name="connsiteX3" fmla="*/ 0 w 1593697"/>
              <a:gd name="connsiteY3" fmla="*/ 536028 h 1166648"/>
              <a:gd name="connsiteX0" fmla="*/ 0 w 1593697"/>
              <a:gd name="connsiteY0" fmla="*/ 536028 h 1166648"/>
              <a:gd name="connsiteX1" fmla="*/ 1593697 w 1593697"/>
              <a:gd name="connsiteY1" fmla="*/ 1166648 h 1166648"/>
              <a:gd name="connsiteX2" fmla="*/ 605724 w 1593697"/>
              <a:gd name="connsiteY2" fmla="*/ 0 h 1166648"/>
              <a:gd name="connsiteX3" fmla="*/ 0 w 1593697"/>
              <a:gd name="connsiteY3" fmla="*/ 536028 h 1166648"/>
              <a:gd name="connsiteX0" fmla="*/ 0 w 1841752"/>
              <a:gd name="connsiteY0" fmla="*/ 393128 h 1166648"/>
              <a:gd name="connsiteX1" fmla="*/ 1841752 w 1841752"/>
              <a:gd name="connsiteY1" fmla="*/ 1166648 h 1166648"/>
              <a:gd name="connsiteX2" fmla="*/ 853779 w 1841752"/>
              <a:gd name="connsiteY2" fmla="*/ 0 h 1166648"/>
              <a:gd name="connsiteX3" fmla="*/ 0 w 1841752"/>
              <a:gd name="connsiteY3" fmla="*/ 393128 h 1166648"/>
              <a:gd name="connsiteX0" fmla="*/ 0 w 1841752"/>
              <a:gd name="connsiteY0" fmla="*/ 393128 h 1166648"/>
              <a:gd name="connsiteX1" fmla="*/ 1841752 w 1841752"/>
              <a:gd name="connsiteY1" fmla="*/ 1166648 h 1166648"/>
              <a:gd name="connsiteX2" fmla="*/ 853779 w 1841752"/>
              <a:gd name="connsiteY2" fmla="*/ 0 h 1166648"/>
              <a:gd name="connsiteX3" fmla="*/ 0 w 1841752"/>
              <a:gd name="connsiteY3" fmla="*/ 393128 h 1166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1752" h="1166648">
                <a:moveTo>
                  <a:pt x="0" y="393128"/>
                </a:moveTo>
                <a:cubicBezTo>
                  <a:pt x="669063" y="673495"/>
                  <a:pt x="1417835" y="956441"/>
                  <a:pt x="1841752" y="1166648"/>
                </a:cubicBezTo>
                <a:lnTo>
                  <a:pt x="853779" y="0"/>
                </a:lnTo>
                <a:cubicBezTo>
                  <a:pt x="800710" y="372155"/>
                  <a:pt x="408264" y="307282"/>
                  <a:pt x="0" y="393128"/>
                </a:cubicBezTo>
                <a:close/>
              </a:path>
            </a:pathLst>
          </a:custGeom>
          <a:gradFill flip="none" rotWithShape="1">
            <a:gsLst>
              <a:gs pos="12000">
                <a:schemeClr val="bg1"/>
              </a:gs>
              <a:gs pos="65000">
                <a:schemeClr val="bg1"/>
              </a:gs>
              <a:gs pos="40000">
                <a:srgbClr val="F0EBE0"/>
              </a:gs>
            </a:gsLst>
            <a:lin ang="8100000" scaled="1"/>
            <a:tileRect/>
          </a:gradFill>
          <a:ln w="635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олилиния 11">
            <a:hlinkClick r:id="" action="ppaction://hlinkshowjump?jump=previousslide"/>
          </p:cNvPr>
          <p:cNvSpPr/>
          <p:nvPr/>
        </p:nvSpPr>
        <p:spPr>
          <a:xfrm flipH="1">
            <a:off x="354013" y="414338"/>
            <a:ext cx="500062" cy="571500"/>
          </a:xfrm>
          <a:custGeom>
            <a:avLst/>
            <a:gdLst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593697"/>
              <a:gd name="connsiteY0" fmla="*/ 536028 h 1166648"/>
              <a:gd name="connsiteX1" fmla="*/ 1593697 w 1593697"/>
              <a:gd name="connsiteY1" fmla="*/ 1166648 h 1166648"/>
              <a:gd name="connsiteX2" fmla="*/ 605724 w 1593697"/>
              <a:gd name="connsiteY2" fmla="*/ 0 h 1166648"/>
              <a:gd name="connsiteX3" fmla="*/ 0 w 1593697"/>
              <a:gd name="connsiteY3" fmla="*/ 536028 h 1166648"/>
              <a:gd name="connsiteX0" fmla="*/ 0 w 1593697"/>
              <a:gd name="connsiteY0" fmla="*/ 536028 h 1166648"/>
              <a:gd name="connsiteX1" fmla="*/ 1593697 w 1593697"/>
              <a:gd name="connsiteY1" fmla="*/ 1166648 h 1166648"/>
              <a:gd name="connsiteX2" fmla="*/ 605724 w 1593697"/>
              <a:gd name="connsiteY2" fmla="*/ 0 h 1166648"/>
              <a:gd name="connsiteX3" fmla="*/ 0 w 1593697"/>
              <a:gd name="connsiteY3" fmla="*/ 536028 h 1166648"/>
              <a:gd name="connsiteX0" fmla="*/ 0 w 1593697"/>
              <a:gd name="connsiteY0" fmla="*/ 536028 h 1166648"/>
              <a:gd name="connsiteX1" fmla="*/ 1593697 w 1593697"/>
              <a:gd name="connsiteY1" fmla="*/ 1166648 h 1166648"/>
              <a:gd name="connsiteX2" fmla="*/ 605724 w 1593697"/>
              <a:gd name="connsiteY2" fmla="*/ 0 h 1166648"/>
              <a:gd name="connsiteX3" fmla="*/ 0 w 1593697"/>
              <a:gd name="connsiteY3" fmla="*/ 536028 h 1166648"/>
              <a:gd name="connsiteX0" fmla="*/ 0 w 1841752"/>
              <a:gd name="connsiteY0" fmla="*/ 393128 h 1166648"/>
              <a:gd name="connsiteX1" fmla="*/ 1841752 w 1841752"/>
              <a:gd name="connsiteY1" fmla="*/ 1166648 h 1166648"/>
              <a:gd name="connsiteX2" fmla="*/ 853779 w 1841752"/>
              <a:gd name="connsiteY2" fmla="*/ 0 h 1166648"/>
              <a:gd name="connsiteX3" fmla="*/ 0 w 1841752"/>
              <a:gd name="connsiteY3" fmla="*/ 393128 h 1166648"/>
              <a:gd name="connsiteX0" fmla="*/ 0 w 1841752"/>
              <a:gd name="connsiteY0" fmla="*/ 393128 h 1166648"/>
              <a:gd name="connsiteX1" fmla="*/ 1841752 w 1841752"/>
              <a:gd name="connsiteY1" fmla="*/ 1166648 h 1166648"/>
              <a:gd name="connsiteX2" fmla="*/ 853779 w 1841752"/>
              <a:gd name="connsiteY2" fmla="*/ 0 h 1166648"/>
              <a:gd name="connsiteX3" fmla="*/ 0 w 1841752"/>
              <a:gd name="connsiteY3" fmla="*/ 393128 h 1166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1752" h="1166648">
                <a:moveTo>
                  <a:pt x="0" y="393128"/>
                </a:moveTo>
                <a:cubicBezTo>
                  <a:pt x="669063" y="673495"/>
                  <a:pt x="1417835" y="956441"/>
                  <a:pt x="1841752" y="1166648"/>
                </a:cubicBezTo>
                <a:lnTo>
                  <a:pt x="853779" y="0"/>
                </a:lnTo>
                <a:cubicBezTo>
                  <a:pt x="800710" y="372155"/>
                  <a:pt x="408264" y="307282"/>
                  <a:pt x="0" y="393128"/>
                </a:cubicBezTo>
                <a:close/>
              </a:path>
            </a:pathLst>
          </a:custGeom>
          <a:gradFill flip="none" rotWithShape="1">
            <a:gsLst>
              <a:gs pos="12000">
                <a:schemeClr val="bg1"/>
              </a:gs>
              <a:gs pos="65000">
                <a:schemeClr val="bg1"/>
              </a:gs>
              <a:gs pos="40000">
                <a:srgbClr val="F0EBE0"/>
              </a:gs>
            </a:gsLst>
            <a:lin ang="8100000" scaled="1"/>
            <a:tileRect/>
          </a:gradFill>
          <a:ln w="635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56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/>
          <a:srcRect/>
          <a:stretch>
            <a:fillRect/>
          </a:stretch>
        </p:blipFill>
        <p:spPr>
          <a:xfrm>
            <a:off x="547688" y="2571750"/>
            <a:ext cx="3929062" cy="31432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49" name="Группа 17"/>
          <p:cNvGrpSpPr>
            <a:grpSpLocks/>
          </p:cNvGrpSpPr>
          <p:nvPr/>
        </p:nvGrpSpPr>
        <p:grpSpPr bwMode="auto">
          <a:xfrm>
            <a:off x="241300" y="304800"/>
            <a:ext cx="8715375" cy="6429375"/>
            <a:chOff x="357158" y="172250"/>
            <a:chExt cx="8715436" cy="6429420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357158" y="172250"/>
              <a:ext cx="8715436" cy="6429420"/>
            </a:xfrm>
            <a:prstGeom prst="roundRect">
              <a:avLst>
                <a:gd name="adj" fmla="val 2118"/>
              </a:avLst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469872" y="284964"/>
              <a:ext cx="4251355" cy="6215105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82000">
                  <a:schemeClr val="bg1"/>
                </a:gs>
                <a:gs pos="100000">
                  <a:srgbClr val="F0EBE0"/>
                </a:gs>
              </a:gsLst>
              <a:lin ang="0" scaled="1"/>
              <a:tileRect/>
            </a:gradFill>
            <a:ln w="6350">
              <a:solidFill>
                <a:srgbClr val="9966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4721227" y="284964"/>
              <a:ext cx="4249767" cy="6215105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82000">
                  <a:schemeClr val="bg1"/>
                </a:gs>
                <a:gs pos="100000">
                  <a:srgbClr val="F0EBE0"/>
                </a:gs>
              </a:gsLst>
              <a:lin ang="10800000" scaled="1"/>
              <a:tileRect/>
            </a:gradFill>
            <a:ln w="6350">
              <a:solidFill>
                <a:srgbClr val="9966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11" name="Полилиния 10"/>
          <p:cNvSpPr/>
          <p:nvPr/>
        </p:nvSpPr>
        <p:spPr>
          <a:xfrm>
            <a:off x="8599488" y="417513"/>
            <a:ext cx="260350" cy="555625"/>
          </a:xfrm>
          <a:custGeom>
            <a:avLst/>
            <a:gdLst>
              <a:gd name="connsiteX0" fmla="*/ 0 w 261937"/>
              <a:gd name="connsiteY0" fmla="*/ 0 h 554831"/>
              <a:gd name="connsiteX1" fmla="*/ 259556 w 261937"/>
              <a:gd name="connsiteY1" fmla="*/ 554831 h 554831"/>
              <a:gd name="connsiteX2" fmla="*/ 261937 w 261937"/>
              <a:gd name="connsiteY2" fmla="*/ 0 h 554831"/>
              <a:gd name="connsiteX3" fmla="*/ 0 w 261937"/>
              <a:gd name="connsiteY3" fmla="*/ 0 h 554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1937" h="554831">
                <a:moveTo>
                  <a:pt x="0" y="0"/>
                </a:moveTo>
                <a:lnTo>
                  <a:pt x="259556" y="554831"/>
                </a:lnTo>
                <a:cubicBezTo>
                  <a:pt x="260350" y="369887"/>
                  <a:pt x="261143" y="184944"/>
                  <a:pt x="261937" y="0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65000">
                <a:schemeClr val="bg1"/>
              </a:gs>
              <a:gs pos="57000">
                <a:srgbClr val="F0EBE0"/>
              </a:gs>
            </a:gsLst>
            <a:lin ang="18900000" scaled="1"/>
            <a:tileRect/>
          </a:gradFill>
          <a:ln w="635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 flipH="1">
            <a:off x="357188" y="417513"/>
            <a:ext cx="261937" cy="555625"/>
          </a:xfrm>
          <a:custGeom>
            <a:avLst/>
            <a:gdLst>
              <a:gd name="connsiteX0" fmla="*/ 0 w 261937"/>
              <a:gd name="connsiteY0" fmla="*/ 0 h 554831"/>
              <a:gd name="connsiteX1" fmla="*/ 259556 w 261937"/>
              <a:gd name="connsiteY1" fmla="*/ 554831 h 554831"/>
              <a:gd name="connsiteX2" fmla="*/ 261937 w 261937"/>
              <a:gd name="connsiteY2" fmla="*/ 0 h 554831"/>
              <a:gd name="connsiteX3" fmla="*/ 0 w 261937"/>
              <a:gd name="connsiteY3" fmla="*/ 0 h 554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1937" h="554831">
                <a:moveTo>
                  <a:pt x="0" y="0"/>
                </a:moveTo>
                <a:lnTo>
                  <a:pt x="259556" y="554831"/>
                </a:lnTo>
                <a:cubicBezTo>
                  <a:pt x="260350" y="369887"/>
                  <a:pt x="261143" y="184944"/>
                  <a:pt x="261937" y="0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65000">
                <a:schemeClr val="bg1"/>
              </a:gs>
              <a:gs pos="57000">
                <a:srgbClr val="F0EBE0"/>
              </a:gs>
            </a:gsLst>
            <a:lin ang="18900000" scaled="1"/>
            <a:tileRect/>
          </a:gradFill>
          <a:ln w="635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4" name="Заголовок 13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>
          <a:xfrm>
            <a:off x="450850" y="444500"/>
            <a:ext cx="4054475" cy="982663"/>
          </a:xfrm>
        </p:spPr>
      </p:pic>
      <p:sp>
        <p:nvSpPr>
          <p:cNvPr id="19" name="Содержимое 18"/>
          <p:cNvSpPr>
            <a:spLocks noGrp="1"/>
          </p:cNvSpPr>
          <p:nvPr>
            <p:ph sz="half" idx="2"/>
          </p:nvPr>
        </p:nvSpPr>
        <p:spPr>
          <a:xfrm>
            <a:off x="4714875" y="571500"/>
            <a:ext cx="3971925" cy="5857875"/>
          </a:xfrm>
        </p:spPr>
        <p:txBody>
          <a:bodyPr rtlCol="0">
            <a:normAutofit fontScale="62500" lnSpcReduction="20000"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Водяной - это злой дух, это водный царь и живет он в речных омутах, под водяными мельницами и на дне озёр.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Водяной это старик с большим животом, с лохматыми волосами, с бородой и усами. Волосы и всё тело покрыто зелёной тиной и грязью. Он ухаживает за реками и озёрами, пасет свои рыбьи стада, ездит на крупной щуке или соме. Может превращаться в крупную рыбу или прикинуться корягой или стволом дерева, плавающего в воде.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Водяного боялись и прежде чем зайти в воду старались задобрить пением или танцами на берегу реки или озера, а так же приносили в жертву плоды или животных.</a:t>
            </a:r>
            <a:endParaRPr lang="ru-RU" dirty="0"/>
          </a:p>
        </p:txBody>
      </p:sp>
      <p:sp>
        <p:nvSpPr>
          <p:cNvPr id="21" name="Прямоугольник с двумя скругленными соседними углами 20"/>
          <p:cNvSpPr/>
          <p:nvPr/>
        </p:nvSpPr>
        <p:spPr>
          <a:xfrm>
            <a:off x="4000496" y="214290"/>
            <a:ext cx="500066" cy="214314"/>
          </a:xfrm>
          <a:prstGeom prst="round2SameRect">
            <a:avLst/>
          </a:prstGeom>
          <a:solidFill>
            <a:srgbClr val="00B0F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Прямоугольник с двумя скругленными соседними углами 21">
            <a:hlinkClick r:id="rId4" action="ppaction://hlinksldjump"/>
          </p:cNvPr>
          <p:cNvSpPr/>
          <p:nvPr/>
        </p:nvSpPr>
        <p:spPr>
          <a:xfrm>
            <a:off x="3500430" y="214290"/>
            <a:ext cx="500066" cy="214314"/>
          </a:xfrm>
          <a:prstGeom prst="round2SameRect">
            <a:avLst/>
          </a:prstGeom>
          <a:solidFill>
            <a:srgbClr val="0070C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Прямоугольник с двумя скругленными соседними углами 22">
            <a:hlinkClick r:id="" action="ppaction://hlinkshowjump?jump=firstslide"/>
          </p:cNvPr>
          <p:cNvSpPr/>
          <p:nvPr/>
        </p:nvSpPr>
        <p:spPr>
          <a:xfrm>
            <a:off x="3000364" y="214290"/>
            <a:ext cx="500066" cy="214314"/>
          </a:xfrm>
          <a:prstGeom prst="round2SameRect">
            <a:avLst/>
          </a:prstGeom>
          <a:solidFill>
            <a:srgbClr val="7030A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Прямоугольник с двумя скругленными соседними углами 23"/>
          <p:cNvSpPr/>
          <p:nvPr/>
        </p:nvSpPr>
        <p:spPr>
          <a:xfrm>
            <a:off x="4714876" y="214290"/>
            <a:ext cx="500066" cy="214314"/>
          </a:xfrm>
          <a:prstGeom prst="round2SameRect">
            <a:avLst/>
          </a:prstGeom>
          <a:solidFill>
            <a:srgbClr val="92D05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Прямоугольник с двумя скругленными соседними углами 24">
            <a:hlinkClick r:id="" action="ppaction://hlinkshowjump?jump=lastslide"/>
          </p:cNvPr>
          <p:cNvSpPr/>
          <p:nvPr/>
        </p:nvSpPr>
        <p:spPr>
          <a:xfrm>
            <a:off x="5214942" y="214290"/>
            <a:ext cx="500066" cy="214314"/>
          </a:xfrm>
          <a:prstGeom prst="round2SameRect">
            <a:avLst/>
          </a:prstGeom>
          <a:solidFill>
            <a:srgbClr val="FFC00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Прямоугольник с двумя скругленными соседними углами 25">
            <a:hlinkClick r:id="" action="ppaction://hlinkshowjump?jump=endshow"/>
          </p:cNvPr>
          <p:cNvSpPr/>
          <p:nvPr/>
        </p:nvSpPr>
        <p:spPr>
          <a:xfrm>
            <a:off x="5715008" y="214290"/>
            <a:ext cx="500066" cy="214314"/>
          </a:xfrm>
          <a:prstGeom prst="round2SameRect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олилиния 5">
            <a:hlinkClick r:id="" action="ppaction://hlinkshowjump?jump=nextslide"/>
          </p:cNvPr>
          <p:cNvSpPr/>
          <p:nvPr/>
        </p:nvSpPr>
        <p:spPr>
          <a:xfrm>
            <a:off x="8366125" y="417513"/>
            <a:ext cx="500063" cy="571500"/>
          </a:xfrm>
          <a:custGeom>
            <a:avLst/>
            <a:gdLst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593697"/>
              <a:gd name="connsiteY0" fmla="*/ 536028 h 1166648"/>
              <a:gd name="connsiteX1" fmla="*/ 1593697 w 1593697"/>
              <a:gd name="connsiteY1" fmla="*/ 1166648 h 1166648"/>
              <a:gd name="connsiteX2" fmla="*/ 605724 w 1593697"/>
              <a:gd name="connsiteY2" fmla="*/ 0 h 1166648"/>
              <a:gd name="connsiteX3" fmla="*/ 0 w 1593697"/>
              <a:gd name="connsiteY3" fmla="*/ 536028 h 1166648"/>
              <a:gd name="connsiteX0" fmla="*/ 0 w 1593697"/>
              <a:gd name="connsiteY0" fmla="*/ 536028 h 1166648"/>
              <a:gd name="connsiteX1" fmla="*/ 1593697 w 1593697"/>
              <a:gd name="connsiteY1" fmla="*/ 1166648 h 1166648"/>
              <a:gd name="connsiteX2" fmla="*/ 605724 w 1593697"/>
              <a:gd name="connsiteY2" fmla="*/ 0 h 1166648"/>
              <a:gd name="connsiteX3" fmla="*/ 0 w 1593697"/>
              <a:gd name="connsiteY3" fmla="*/ 536028 h 1166648"/>
              <a:gd name="connsiteX0" fmla="*/ 0 w 1593697"/>
              <a:gd name="connsiteY0" fmla="*/ 536028 h 1166648"/>
              <a:gd name="connsiteX1" fmla="*/ 1593697 w 1593697"/>
              <a:gd name="connsiteY1" fmla="*/ 1166648 h 1166648"/>
              <a:gd name="connsiteX2" fmla="*/ 605724 w 1593697"/>
              <a:gd name="connsiteY2" fmla="*/ 0 h 1166648"/>
              <a:gd name="connsiteX3" fmla="*/ 0 w 1593697"/>
              <a:gd name="connsiteY3" fmla="*/ 536028 h 1166648"/>
              <a:gd name="connsiteX0" fmla="*/ 0 w 1841752"/>
              <a:gd name="connsiteY0" fmla="*/ 393128 h 1166648"/>
              <a:gd name="connsiteX1" fmla="*/ 1841752 w 1841752"/>
              <a:gd name="connsiteY1" fmla="*/ 1166648 h 1166648"/>
              <a:gd name="connsiteX2" fmla="*/ 853779 w 1841752"/>
              <a:gd name="connsiteY2" fmla="*/ 0 h 1166648"/>
              <a:gd name="connsiteX3" fmla="*/ 0 w 1841752"/>
              <a:gd name="connsiteY3" fmla="*/ 393128 h 1166648"/>
              <a:gd name="connsiteX0" fmla="*/ 0 w 1841752"/>
              <a:gd name="connsiteY0" fmla="*/ 393128 h 1166648"/>
              <a:gd name="connsiteX1" fmla="*/ 1841752 w 1841752"/>
              <a:gd name="connsiteY1" fmla="*/ 1166648 h 1166648"/>
              <a:gd name="connsiteX2" fmla="*/ 853779 w 1841752"/>
              <a:gd name="connsiteY2" fmla="*/ 0 h 1166648"/>
              <a:gd name="connsiteX3" fmla="*/ 0 w 1841752"/>
              <a:gd name="connsiteY3" fmla="*/ 393128 h 1166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1752" h="1166648">
                <a:moveTo>
                  <a:pt x="0" y="393128"/>
                </a:moveTo>
                <a:cubicBezTo>
                  <a:pt x="669063" y="673495"/>
                  <a:pt x="1417835" y="956441"/>
                  <a:pt x="1841752" y="1166648"/>
                </a:cubicBezTo>
                <a:lnTo>
                  <a:pt x="853779" y="0"/>
                </a:lnTo>
                <a:cubicBezTo>
                  <a:pt x="800710" y="372155"/>
                  <a:pt x="408264" y="307282"/>
                  <a:pt x="0" y="393128"/>
                </a:cubicBezTo>
                <a:close/>
              </a:path>
            </a:pathLst>
          </a:custGeom>
          <a:gradFill flip="none" rotWithShape="1">
            <a:gsLst>
              <a:gs pos="12000">
                <a:schemeClr val="bg1"/>
              </a:gs>
              <a:gs pos="65000">
                <a:schemeClr val="bg1"/>
              </a:gs>
              <a:gs pos="40000">
                <a:srgbClr val="F0EBE0"/>
              </a:gs>
            </a:gsLst>
            <a:lin ang="8100000" scaled="1"/>
            <a:tileRect/>
          </a:gradFill>
          <a:ln w="635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олилиния 11">
            <a:hlinkClick r:id="" action="ppaction://hlinkshowjump?jump=previousslide"/>
          </p:cNvPr>
          <p:cNvSpPr/>
          <p:nvPr/>
        </p:nvSpPr>
        <p:spPr>
          <a:xfrm flipH="1">
            <a:off x="354013" y="414338"/>
            <a:ext cx="500062" cy="571500"/>
          </a:xfrm>
          <a:custGeom>
            <a:avLst/>
            <a:gdLst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593697"/>
              <a:gd name="connsiteY0" fmla="*/ 536028 h 1166648"/>
              <a:gd name="connsiteX1" fmla="*/ 1593697 w 1593697"/>
              <a:gd name="connsiteY1" fmla="*/ 1166648 h 1166648"/>
              <a:gd name="connsiteX2" fmla="*/ 605724 w 1593697"/>
              <a:gd name="connsiteY2" fmla="*/ 0 h 1166648"/>
              <a:gd name="connsiteX3" fmla="*/ 0 w 1593697"/>
              <a:gd name="connsiteY3" fmla="*/ 536028 h 1166648"/>
              <a:gd name="connsiteX0" fmla="*/ 0 w 1593697"/>
              <a:gd name="connsiteY0" fmla="*/ 536028 h 1166648"/>
              <a:gd name="connsiteX1" fmla="*/ 1593697 w 1593697"/>
              <a:gd name="connsiteY1" fmla="*/ 1166648 h 1166648"/>
              <a:gd name="connsiteX2" fmla="*/ 605724 w 1593697"/>
              <a:gd name="connsiteY2" fmla="*/ 0 h 1166648"/>
              <a:gd name="connsiteX3" fmla="*/ 0 w 1593697"/>
              <a:gd name="connsiteY3" fmla="*/ 536028 h 1166648"/>
              <a:gd name="connsiteX0" fmla="*/ 0 w 1593697"/>
              <a:gd name="connsiteY0" fmla="*/ 536028 h 1166648"/>
              <a:gd name="connsiteX1" fmla="*/ 1593697 w 1593697"/>
              <a:gd name="connsiteY1" fmla="*/ 1166648 h 1166648"/>
              <a:gd name="connsiteX2" fmla="*/ 605724 w 1593697"/>
              <a:gd name="connsiteY2" fmla="*/ 0 h 1166648"/>
              <a:gd name="connsiteX3" fmla="*/ 0 w 1593697"/>
              <a:gd name="connsiteY3" fmla="*/ 536028 h 1166648"/>
              <a:gd name="connsiteX0" fmla="*/ 0 w 1841752"/>
              <a:gd name="connsiteY0" fmla="*/ 393128 h 1166648"/>
              <a:gd name="connsiteX1" fmla="*/ 1841752 w 1841752"/>
              <a:gd name="connsiteY1" fmla="*/ 1166648 h 1166648"/>
              <a:gd name="connsiteX2" fmla="*/ 853779 w 1841752"/>
              <a:gd name="connsiteY2" fmla="*/ 0 h 1166648"/>
              <a:gd name="connsiteX3" fmla="*/ 0 w 1841752"/>
              <a:gd name="connsiteY3" fmla="*/ 393128 h 1166648"/>
              <a:gd name="connsiteX0" fmla="*/ 0 w 1841752"/>
              <a:gd name="connsiteY0" fmla="*/ 393128 h 1166648"/>
              <a:gd name="connsiteX1" fmla="*/ 1841752 w 1841752"/>
              <a:gd name="connsiteY1" fmla="*/ 1166648 h 1166648"/>
              <a:gd name="connsiteX2" fmla="*/ 853779 w 1841752"/>
              <a:gd name="connsiteY2" fmla="*/ 0 h 1166648"/>
              <a:gd name="connsiteX3" fmla="*/ 0 w 1841752"/>
              <a:gd name="connsiteY3" fmla="*/ 393128 h 1166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1752" h="1166648">
                <a:moveTo>
                  <a:pt x="0" y="393128"/>
                </a:moveTo>
                <a:cubicBezTo>
                  <a:pt x="669063" y="673495"/>
                  <a:pt x="1417835" y="956441"/>
                  <a:pt x="1841752" y="1166648"/>
                </a:cubicBezTo>
                <a:lnTo>
                  <a:pt x="853779" y="0"/>
                </a:lnTo>
                <a:cubicBezTo>
                  <a:pt x="800710" y="372155"/>
                  <a:pt x="408264" y="307282"/>
                  <a:pt x="0" y="393128"/>
                </a:cubicBezTo>
                <a:close/>
              </a:path>
            </a:pathLst>
          </a:custGeom>
          <a:gradFill flip="none" rotWithShape="1">
            <a:gsLst>
              <a:gs pos="12000">
                <a:schemeClr val="bg1"/>
              </a:gs>
              <a:gs pos="65000">
                <a:schemeClr val="bg1"/>
              </a:gs>
              <a:gs pos="40000">
                <a:srgbClr val="F0EBE0"/>
              </a:gs>
            </a:gsLst>
            <a:lin ang="8100000" scaled="1"/>
            <a:tileRect/>
          </a:gradFill>
          <a:ln w="635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76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/>
          <a:srcRect/>
          <a:stretch>
            <a:fillRect/>
          </a:stretch>
        </p:blipFill>
        <p:spPr>
          <a:xfrm>
            <a:off x="1000125" y="1928813"/>
            <a:ext cx="3311525" cy="3763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7" name="Группа 17"/>
          <p:cNvGrpSpPr>
            <a:grpSpLocks/>
          </p:cNvGrpSpPr>
          <p:nvPr/>
        </p:nvGrpSpPr>
        <p:grpSpPr bwMode="auto">
          <a:xfrm>
            <a:off x="214313" y="285750"/>
            <a:ext cx="8715375" cy="6429375"/>
            <a:chOff x="357158" y="172250"/>
            <a:chExt cx="8715436" cy="6429420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357158" y="172250"/>
              <a:ext cx="8715436" cy="6429420"/>
            </a:xfrm>
            <a:prstGeom prst="roundRect">
              <a:avLst>
                <a:gd name="adj" fmla="val 2118"/>
              </a:avLst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469871" y="284964"/>
              <a:ext cx="4251355" cy="6215105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82000">
                  <a:schemeClr val="bg1"/>
                </a:gs>
                <a:gs pos="100000">
                  <a:srgbClr val="F0EBE0"/>
                </a:gs>
              </a:gsLst>
              <a:lin ang="0" scaled="1"/>
              <a:tileRect/>
            </a:gradFill>
            <a:ln w="6350">
              <a:solidFill>
                <a:srgbClr val="9966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4721226" y="284964"/>
              <a:ext cx="4249768" cy="6215105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82000">
                  <a:schemeClr val="bg1"/>
                </a:gs>
                <a:gs pos="100000">
                  <a:srgbClr val="F0EBE0"/>
                </a:gs>
              </a:gsLst>
              <a:lin ang="10800000" scaled="1"/>
              <a:tileRect/>
            </a:gradFill>
            <a:ln w="6350">
              <a:solidFill>
                <a:srgbClr val="9966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11" name="Полилиния 10"/>
          <p:cNvSpPr/>
          <p:nvPr/>
        </p:nvSpPr>
        <p:spPr>
          <a:xfrm>
            <a:off x="8599488" y="417513"/>
            <a:ext cx="260350" cy="555625"/>
          </a:xfrm>
          <a:custGeom>
            <a:avLst/>
            <a:gdLst>
              <a:gd name="connsiteX0" fmla="*/ 0 w 261937"/>
              <a:gd name="connsiteY0" fmla="*/ 0 h 554831"/>
              <a:gd name="connsiteX1" fmla="*/ 259556 w 261937"/>
              <a:gd name="connsiteY1" fmla="*/ 554831 h 554831"/>
              <a:gd name="connsiteX2" fmla="*/ 261937 w 261937"/>
              <a:gd name="connsiteY2" fmla="*/ 0 h 554831"/>
              <a:gd name="connsiteX3" fmla="*/ 0 w 261937"/>
              <a:gd name="connsiteY3" fmla="*/ 0 h 554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1937" h="554831">
                <a:moveTo>
                  <a:pt x="0" y="0"/>
                </a:moveTo>
                <a:lnTo>
                  <a:pt x="259556" y="554831"/>
                </a:lnTo>
                <a:cubicBezTo>
                  <a:pt x="260350" y="369887"/>
                  <a:pt x="261143" y="184944"/>
                  <a:pt x="261937" y="0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65000">
                <a:schemeClr val="bg1"/>
              </a:gs>
              <a:gs pos="57000">
                <a:srgbClr val="F0EBE0"/>
              </a:gs>
            </a:gsLst>
            <a:lin ang="18900000" scaled="1"/>
            <a:tileRect/>
          </a:gradFill>
          <a:ln w="635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 flipH="1">
            <a:off x="357188" y="417513"/>
            <a:ext cx="261937" cy="555625"/>
          </a:xfrm>
          <a:custGeom>
            <a:avLst/>
            <a:gdLst>
              <a:gd name="connsiteX0" fmla="*/ 0 w 261937"/>
              <a:gd name="connsiteY0" fmla="*/ 0 h 554831"/>
              <a:gd name="connsiteX1" fmla="*/ 259556 w 261937"/>
              <a:gd name="connsiteY1" fmla="*/ 554831 h 554831"/>
              <a:gd name="connsiteX2" fmla="*/ 261937 w 261937"/>
              <a:gd name="connsiteY2" fmla="*/ 0 h 554831"/>
              <a:gd name="connsiteX3" fmla="*/ 0 w 261937"/>
              <a:gd name="connsiteY3" fmla="*/ 0 h 554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1937" h="554831">
                <a:moveTo>
                  <a:pt x="0" y="0"/>
                </a:moveTo>
                <a:lnTo>
                  <a:pt x="259556" y="554831"/>
                </a:lnTo>
                <a:cubicBezTo>
                  <a:pt x="260350" y="369887"/>
                  <a:pt x="261143" y="184944"/>
                  <a:pt x="261937" y="0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65000">
                <a:schemeClr val="bg1"/>
              </a:gs>
              <a:gs pos="57000">
                <a:srgbClr val="F0EBE0"/>
              </a:gs>
            </a:gsLst>
            <a:lin ang="18900000" scaled="1"/>
            <a:tileRect/>
          </a:gradFill>
          <a:ln w="635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4" name="Заголовок 13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>
          <a:xfrm>
            <a:off x="450850" y="444500"/>
            <a:ext cx="4054475" cy="982663"/>
          </a:xfrm>
        </p:spPr>
      </p:pic>
      <p:sp>
        <p:nvSpPr>
          <p:cNvPr id="19" name="Содержимое 18"/>
          <p:cNvSpPr>
            <a:spLocks noGrp="1"/>
          </p:cNvSpPr>
          <p:nvPr>
            <p:ph sz="half" idx="2"/>
          </p:nvPr>
        </p:nvSpPr>
        <p:spPr>
          <a:xfrm>
            <a:off x="4714875" y="571500"/>
            <a:ext cx="3971925" cy="5857875"/>
          </a:xfrm>
        </p:spPr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Русалки - духи воды, обитают в подводном царстве и служат водяному. Русалки вечно молодые и красивые девушки с длинными зелёными волосами, обладающие чарующими голосами. У них бледная прозрачная кожа, они босоногие, а из одежды у русалок только просторная белая рубаха, да и то не у всех, многие просто голые.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Считалось, что русалками становятся девушки, которые утонули или утопились от неразделённой, несчастной любви, а так же младенцы, умершие некрещёными</a:t>
            </a:r>
          </a:p>
        </p:txBody>
      </p:sp>
      <p:sp>
        <p:nvSpPr>
          <p:cNvPr id="21" name="Прямоугольник с двумя скругленными соседними углами 20"/>
          <p:cNvSpPr/>
          <p:nvPr/>
        </p:nvSpPr>
        <p:spPr>
          <a:xfrm>
            <a:off x="4000496" y="214290"/>
            <a:ext cx="500066" cy="214314"/>
          </a:xfrm>
          <a:prstGeom prst="round2SameRect">
            <a:avLst/>
          </a:prstGeom>
          <a:solidFill>
            <a:srgbClr val="00B0F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Прямоугольник с двумя скругленными соседними углами 21">
            <a:hlinkClick r:id="rId4" action="ppaction://hlinksldjump"/>
          </p:cNvPr>
          <p:cNvSpPr/>
          <p:nvPr/>
        </p:nvSpPr>
        <p:spPr>
          <a:xfrm>
            <a:off x="3500430" y="214290"/>
            <a:ext cx="500066" cy="214314"/>
          </a:xfrm>
          <a:prstGeom prst="round2SameRect">
            <a:avLst/>
          </a:prstGeom>
          <a:solidFill>
            <a:srgbClr val="0070C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Прямоугольник с двумя скругленными соседними углами 22">
            <a:hlinkClick r:id="" action="ppaction://hlinkshowjump?jump=firstslide"/>
          </p:cNvPr>
          <p:cNvSpPr/>
          <p:nvPr/>
        </p:nvSpPr>
        <p:spPr>
          <a:xfrm>
            <a:off x="3000364" y="214290"/>
            <a:ext cx="500066" cy="214314"/>
          </a:xfrm>
          <a:prstGeom prst="round2SameRect">
            <a:avLst/>
          </a:prstGeom>
          <a:solidFill>
            <a:srgbClr val="7030A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Прямоугольник с двумя скругленными соседними углами 23"/>
          <p:cNvSpPr/>
          <p:nvPr/>
        </p:nvSpPr>
        <p:spPr>
          <a:xfrm>
            <a:off x="4714876" y="214290"/>
            <a:ext cx="500066" cy="214314"/>
          </a:xfrm>
          <a:prstGeom prst="round2SameRect">
            <a:avLst/>
          </a:prstGeom>
          <a:solidFill>
            <a:srgbClr val="92D05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Прямоугольник с двумя скругленными соседними углами 24">
            <a:hlinkClick r:id="" action="ppaction://hlinkshowjump?jump=lastslide"/>
          </p:cNvPr>
          <p:cNvSpPr/>
          <p:nvPr/>
        </p:nvSpPr>
        <p:spPr>
          <a:xfrm>
            <a:off x="5214942" y="214290"/>
            <a:ext cx="500066" cy="214314"/>
          </a:xfrm>
          <a:prstGeom prst="round2SameRect">
            <a:avLst/>
          </a:prstGeom>
          <a:solidFill>
            <a:srgbClr val="FFC00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Прямоугольник с двумя скругленными соседними углами 25">
            <a:hlinkClick r:id="" action="ppaction://hlinkshowjump?jump=endshow"/>
          </p:cNvPr>
          <p:cNvSpPr/>
          <p:nvPr/>
        </p:nvSpPr>
        <p:spPr>
          <a:xfrm>
            <a:off x="5715008" y="214290"/>
            <a:ext cx="500066" cy="214314"/>
          </a:xfrm>
          <a:prstGeom prst="round2SameRect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олилиния 5">
            <a:hlinkClick r:id="" action="ppaction://hlinkshowjump?jump=nextslide"/>
          </p:cNvPr>
          <p:cNvSpPr/>
          <p:nvPr/>
        </p:nvSpPr>
        <p:spPr>
          <a:xfrm>
            <a:off x="8366125" y="417513"/>
            <a:ext cx="500063" cy="571500"/>
          </a:xfrm>
          <a:custGeom>
            <a:avLst/>
            <a:gdLst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593697"/>
              <a:gd name="connsiteY0" fmla="*/ 536028 h 1166648"/>
              <a:gd name="connsiteX1" fmla="*/ 1593697 w 1593697"/>
              <a:gd name="connsiteY1" fmla="*/ 1166648 h 1166648"/>
              <a:gd name="connsiteX2" fmla="*/ 605724 w 1593697"/>
              <a:gd name="connsiteY2" fmla="*/ 0 h 1166648"/>
              <a:gd name="connsiteX3" fmla="*/ 0 w 1593697"/>
              <a:gd name="connsiteY3" fmla="*/ 536028 h 1166648"/>
              <a:gd name="connsiteX0" fmla="*/ 0 w 1593697"/>
              <a:gd name="connsiteY0" fmla="*/ 536028 h 1166648"/>
              <a:gd name="connsiteX1" fmla="*/ 1593697 w 1593697"/>
              <a:gd name="connsiteY1" fmla="*/ 1166648 h 1166648"/>
              <a:gd name="connsiteX2" fmla="*/ 605724 w 1593697"/>
              <a:gd name="connsiteY2" fmla="*/ 0 h 1166648"/>
              <a:gd name="connsiteX3" fmla="*/ 0 w 1593697"/>
              <a:gd name="connsiteY3" fmla="*/ 536028 h 1166648"/>
              <a:gd name="connsiteX0" fmla="*/ 0 w 1593697"/>
              <a:gd name="connsiteY0" fmla="*/ 536028 h 1166648"/>
              <a:gd name="connsiteX1" fmla="*/ 1593697 w 1593697"/>
              <a:gd name="connsiteY1" fmla="*/ 1166648 h 1166648"/>
              <a:gd name="connsiteX2" fmla="*/ 605724 w 1593697"/>
              <a:gd name="connsiteY2" fmla="*/ 0 h 1166648"/>
              <a:gd name="connsiteX3" fmla="*/ 0 w 1593697"/>
              <a:gd name="connsiteY3" fmla="*/ 536028 h 1166648"/>
              <a:gd name="connsiteX0" fmla="*/ 0 w 1841752"/>
              <a:gd name="connsiteY0" fmla="*/ 393128 h 1166648"/>
              <a:gd name="connsiteX1" fmla="*/ 1841752 w 1841752"/>
              <a:gd name="connsiteY1" fmla="*/ 1166648 h 1166648"/>
              <a:gd name="connsiteX2" fmla="*/ 853779 w 1841752"/>
              <a:gd name="connsiteY2" fmla="*/ 0 h 1166648"/>
              <a:gd name="connsiteX3" fmla="*/ 0 w 1841752"/>
              <a:gd name="connsiteY3" fmla="*/ 393128 h 1166648"/>
              <a:gd name="connsiteX0" fmla="*/ 0 w 1841752"/>
              <a:gd name="connsiteY0" fmla="*/ 393128 h 1166648"/>
              <a:gd name="connsiteX1" fmla="*/ 1841752 w 1841752"/>
              <a:gd name="connsiteY1" fmla="*/ 1166648 h 1166648"/>
              <a:gd name="connsiteX2" fmla="*/ 853779 w 1841752"/>
              <a:gd name="connsiteY2" fmla="*/ 0 h 1166648"/>
              <a:gd name="connsiteX3" fmla="*/ 0 w 1841752"/>
              <a:gd name="connsiteY3" fmla="*/ 393128 h 1166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1752" h="1166648">
                <a:moveTo>
                  <a:pt x="0" y="393128"/>
                </a:moveTo>
                <a:cubicBezTo>
                  <a:pt x="669063" y="673495"/>
                  <a:pt x="1417835" y="956441"/>
                  <a:pt x="1841752" y="1166648"/>
                </a:cubicBezTo>
                <a:lnTo>
                  <a:pt x="853779" y="0"/>
                </a:lnTo>
                <a:cubicBezTo>
                  <a:pt x="800710" y="372155"/>
                  <a:pt x="408264" y="307282"/>
                  <a:pt x="0" y="393128"/>
                </a:cubicBezTo>
                <a:close/>
              </a:path>
            </a:pathLst>
          </a:custGeom>
          <a:gradFill flip="none" rotWithShape="1">
            <a:gsLst>
              <a:gs pos="12000">
                <a:schemeClr val="bg1"/>
              </a:gs>
              <a:gs pos="65000">
                <a:schemeClr val="bg1"/>
              </a:gs>
              <a:gs pos="40000">
                <a:srgbClr val="F0EBE0"/>
              </a:gs>
            </a:gsLst>
            <a:lin ang="8100000" scaled="1"/>
            <a:tileRect/>
          </a:gradFill>
          <a:ln w="635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олилиния 11">
            <a:hlinkClick r:id="" action="ppaction://hlinkshowjump?jump=previousslide"/>
          </p:cNvPr>
          <p:cNvSpPr/>
          <p:nvPr/>
        </p:nvSpPr>
        <p:spPr>
          <a:xfrm flipH="1">
            <a:off x="354013" y="414338"/>
            <a:ext cx="500062" cy="571500"/>
          </a:xfrm>
          <a:custGeom>
            <a:avLst/>
            <a:gdLst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271752"/>
              <a:gd name="connsiteY0" fmla="*/ 536028 h 1166648"/>
              <a:gd name="connsiteX1" fmla="*/ 1271752 w 1271752"/>
              <a:gd name="connsiteY1" fmla="*/ 1166648 h 1166648"/>
              <a:gd name="connsiteX2" fmla="*/ 283779 w 1271752"/>
              <a:gd name="connsiteY2" fmla="*/ 0 h 1166648"/>
              <a:gd name="connsiteX3" fmla="*/ 0 w 1271752"/>
              <a:gd name="connsiteY3" fmla="*/ 536028 h 1166648"/>
              <a:gd name="connsiteX0" fmla="*/ 0 w 1593697"/>
              <a:gd name="connsiteY0" fmla="*/ 536028 h 1166648"/>
              <a:gd name="connsiteX1" fmla="*/ 1593697 w 1593697"/>
              <a:gd name="connsiteY1" fmla="*/ 1166648 h 1166648"/>
              <a:gd name="connsiteX2" fmla="*/ 605724 w 1593697"/>
              <a:gd name="connsiteY2" fmla="*/ 0 h 1166648"/>
              <a:gd name="connsiteX3" fmla="*/ 0 w 1593697"/>
              <a:gd name="connsiteY3" fmla="*/ 536028 h 1166648"/>
              <a:gd name="connsiteX0" fmla="*/ 0 w 1593697"/>
              <a:gd name="connsiteY0" fmla="*/ 536028 h 1166648"/>
              <a:gd name="connsiteX1" fmla="*/ 1593697 w 1593697"/>
              <a:gd name="connsiteY1" fmla="*/ 1166648 h 1166648"/>
              <a:gd name="connsiteX2" fmla="*/ 605724 w 1593697"/>
              <a:gd name="connsiteY2" fmla="*/ 0 h 1166648"/>
              <a:gd name="connsiteX3" fmla="*/ 0 w 1593697"/>
              <a:gd name="connsiteY3" fmla="*/ 536028 h 1166648"/>
              <a:gd name="connsiteX0" fmla="*/ 0 w 1593697"/>
              <a:gd name="connsiteY0" fmla="*/ 536028 h 1166648"/>
              <a:gd name="connsiteX1" fmla="*/ 1593697 w 1593697"/>
              <a:gd name="connsiteY1" fmla="*/ 1166648 h 1166648"/>
              <a:gd name="connsiteX2" fmla="*/ 605724 w 1593697"/>
              <a:gd name="connsiteY2" fmla="*/ 0 h 1166648"/>
              <a:gd name="connsiteX3" fmla="*/ 0 w 1593697"/>
              <a:gd name="connsiteY3" fmla="*/ 536028 h 1166648"/>
              <a:gd name="connsiteX0" fmla="*/ 0 w 1841752"/>
              <a:gd name="connsiteY0" fmla="*/ 393128 h 1166648"/>
              <a:gd name="connsiteX1" fmla="*/ 1841752 w 1841752"/>
              <a:gd name="connsiteY1" fmla="*/ 1166648 h 1166648"/>
              <a:gd name="connsiteX2" fmla="*/ 853779 w 1841752"/>
              <a:gd name="connsiteY2" fmla="*/ 0 h 1166648"/>
              <a:gd name="connsiteX3" fmla="*/ 0 w 1841752"/>
              <a:gd name="connsiteY3" fmla="*/ 393128 h 1166648"/>
              <a:gd name="connsiteX0" fmla="*/ 0 w 1841752"/>
              <a:gd name="connsiteY0" fmla="*/ 393128 h 1166648"/>
              <a:gd name="connsiteX1" fmla="*/ 1841752 w 1841752"/>
              <a:gd name="connsiteY1" fmla="*/ 1166648 h 1166648"/>
              <a:gd name="connsiteX2" fmla="*/ 853779 w 1841752"/>
              <a:gd name="connsiteY2" fmla="*/ 0 h 1166648"/>
              <a:gd name="connsiteX3" fmla="*/ 0 w 1841752"/>
              <a:gd name="connsiteY3" fmla="*/ 393128 h 1166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1752" h="1166648">
                <a:moveTo>
                  <a:pt x="0" y="393128"/>
                </a:moveTo>
                <a:cubicBezTo>
                  <a:pt x="669063" y="673495"/>
                  <a:pt x="1417835" y="956441"/>
                  <a:pt x="1841752" y="1166648"/>
                </a:cubicBezTo>
                <a:lnTo>
                  <a:pt x="853779" y="0"/>
                </a:lnTo>
                <a:cubicBezTo>
                  <a:pt x="800710" y="372155"/>
                  <a:pt x="408264" y="307282"/>
                  <a:pt x="0" y="393128"/>
                </a:cubicBezTo>
                <a:close/>
              </a:path>
            </a:pathLst>
          </a:custGeom>
          <a:gradFill flip="none" rotWithShape="1">
            <a:gsLst>
              <a:gs pos="12000">
                <a:schemeClr val="bg1"/>
              </a:gs>
              <a:gs pos="65000">
                <a:schemeClr val="bg1"/>
              </a:gs>
              <a:gs pos="40000">
                <a:srgbClr val="F0EBE0"/>
              </a:gs>
            </a:gsLst>
            <a:lin ang="8100000" scaled="1"/>
            <a:tileRect/>
          </a:gradFill>
          <a:ln w="635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97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/>
          <a:srcRect/>
          <a:stretch>
            <a:fillRect/>
          </a:stretch>
        </p:blipFill>
        <p:spPr>
          <a:xfrm>
            <a:off x="785813" y="1862138"/>
            <a:ext cx="3214687" cy="45402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030009628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TS030009628</Template>
  <TotalTime>105</TotalTime>
  <Words>655</Words>
  <Application>Microsoft Office PowerPoint</Application>
  <PresentationFormat>Экран (4:3)</PresentationFormat>
  <Paragraphs>51</Paragraphs>
  <Slides>10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Calibri</vt:lpstr>
      <vt:lpstr>Arial</vt:lpstr>
      <vt:lpstr>Arial Black</vt:lpstr>
      <vt:lpstr>TS030009628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Admin</dc:creator>
  <cp:keywords/>
  <dc:description/>
  <cp:lastModifiedBy>User</cp:lastModifiedBy>
  <cp:revision>12</cp:revision>
  <dcterms:created xsi:type="dcterms:W3CDTF">2012-05-24T12:44:14Z</dcterms:created>
  <dcterms:modified xsi:type="dcterms:W3CDTF">2012-07-01T15:24:45Z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TC030009628</vt:lpwstr>
  </property>
</Properties>
</file>