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294" autoAdjust="0"/>
    <p:restoredTop sz="94601" autoAdjust="0"/>
  </p:normalViewPr>
  <p:slideViewPr>
    <p:cSldViewPr>
      <p:cViewPr varScale="1">
        <p:scale>
          <a:sx n="52" d="100"/>
          <a:sy n="52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21228-5B8B-4839-92FD-B46161B128E4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9E94C-7F5B-4FBD-831D-1E0D5A5D6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en-US" dirty="0" smtClean="0"/>
              <a:t>Исследовательская работа:</a:t>
            </a:r>
            <a:br>
              <a:rPr lang="ru-RU" altLang="en-US" dirty="0" smtClean="0"/>
            </a:br>
            <a:r>
              <a:rPr lang="ru-RU" altLang="en-US" i="1" dirty="0" smtClean="0"/>
              <a:t>«Жаргонизмы в речи учащихся 8а класса 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r>
              <a:rPr lang="ru-RU" altLang="en-US" i="1" dirty="0" smtClean="0"/>
              <a:t>МБОУ </a:t>
            </a:r>
            <a:r>
              <a:rPr lang="ru-RU" altLang="en-US" i="1" dirty="0" smtClean="0"/>
              <a:t>СОШ №10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r>
              <a:rPr lang="ru-RU" altLang="en-US" i="1" dirty="0" smtClean="0"/>
              <a:t>г. Волжский</a:t>
            </a:r>
            <a:r>
              <a:rPr lang="ru-RU" altLang="en-US" i="1" dirty="0" smtClean="0"/>
              <a:t>».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r>
              <a:rPr lang="ru-RU" altLang="en-US" dirty="0" smtClean="0"/>
              <a:t>Выполнила</a:t>
            </a:r>
            <a:r>
              <a:rPr lang="ru-RU" altLang="en-US" baseline="0" dirty="0" smtClean="0"/>
              <a:t>  : Сапунова Юлия.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i="1" dirty="0" smtClean="0"/>
              <a:t>Тематическая классификация жаргонизмов.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1). Сфера школы;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2). Сфера досуга;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3). Сфера быта;</a:t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4). Сфера оценки.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7"/>
            <a:ext cx="8208912" cy="396044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наименование учебных предметов: физра, литра, русиш, инглиш и т.д.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наименования учителей: алгеброид, физичка, историчка, химоза, училка,  и т.д.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наименование разных предметов учебного процесса: шпора, бомба, зубрила, камчатка, чукотка, грузить, скатать…</a:t>
            </a:r>
          </a:p>
          <a:p>
            <a:endParaRPr lang="ru-RU" dirty="0"/>
          </a:p>
        </p:txBody>
      </p:sp>
      <p:pic>
        <p:nvPicPr>
          <p:cNvPr id="4" name="Рисунок 3" descr="f80a50ea9a0c56445f7f58d9824bd07d2c2aa9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13864">
            <a:off x="358190" y="4033525"/>
            <a:ext cx="2770755" cy="2078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i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861048"/>
            <a:ext cx="3888432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 сфере досуга можно отнести такие слова, как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видак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мафон, диска, дискач, кореша, туса, шухерить, замочить, махаться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.…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76872"/>
            <a:ext cx="4021291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-1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520" y="3212976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"/>
            <a:ext cx="8136904" cy="378904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называющие одежду, обувь и аксессуары: джопсы, джины - джинсы; шкура, косуха, бомбер – куртка; потники – носки; бандана – платок, завязываемый на голове или колене; фенечки – украшения на руку; копыта – женская обувь с расклешённым каблуком.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clothing-and-text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532489">
            <a:off x="4360366" y="3432337"/>
            <a:ext cx="2814959" cy="26627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Пополнение лексики школьников происходит в основном за счёт имён существительных (из 145 слов – 90 имена существительные, 31 глаголами, 3 прилагательными).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Традиционное для русской речи суффиксальное образование слов имеет место и в школьном лексиконе. Например: стукач, дискач образованы с помощью суффикса - --ач;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видак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- --ак; физичка-истеричка - --ичк;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Существительные могут быть образованы от глаголов бессуффиксным способом: отпад, облом, прикид..</a:t>
            </a:r>
          </a:p>
          <a:p>
            <a:endParaRPr lang="ru-RU" dirty="0"/>
          </a:p>
        </p:txBody>
      </p:sp>
      <p:pic>
        <p:nvPicPr>
          <p:cNvPr id="4" name="Рисунок 3" descr="independ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4365104"/>
            <a:ext cx="1418807" cy="2260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645024"/>
            <a:ext cx="3020938" cy="284019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147248" cy="37730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Встречаются имена прилагательные и наречия, образованные от аббревиатур и сложносоставные: стопудово, стопудовый.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Очень редко образуются новые глаголы: угорать, стебаться, юзать.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Итак, наиболее продуктивным для школьного жаргона является суффиксальный способ образования.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sz="5700" dirty="0" smtClean="0">
                <a:solidFill>
                  <a:srgbClr val="0070C0"/>
                </a:solidFill>
              </a:rPr>
              <a:t>Заключение.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Подводя итог всему вышесказанному, необходимо отметить следующее: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Во-первых, 100 % учащихся 8а  класса школы № 10 г. Волжский используют жаргонизмы;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Во-вторых, чаще всего он употребляют слова близкие к просторечным, «блин» и «фиг» - 85%;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Школьный жаргон выходит за пределы норм русского литературно языка. В нём, как и в языке целом, отражаются события, происходящие в жизни народа, уровень его культуры, моральные и нравственные качества говорящих, экономическая ситуация в стране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123448735200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293096"/>
            <a:ext cx="2118280" cy="2221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ath_disabilit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23533">
            <a:off x="3547788" y="4573359"/>
            <a:ext cx="2555776" cy="1701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lipart-Cartoon-Design-0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57093">
            <a:off x="1019171" y="4556690"/>
            <a:ext cx="1692335" cy="1692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80920" cy="59046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проекта: «Да» или «Нет» жаргонизму?!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Вопросы: Есть ли необходимость в употреблении жаргонизмов? Какую роль они играю в жизни? Почему мы стали слишком часто употреблять их в речи?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Жаргонизмы употребляет большая часть населения, довольно часто они звучат в нашей речи. Особенно широко используется жаргонизмы в речи молодёжи. Даже у школьников есть свой жаргон. Нередко говорящие не знают значения того или иного жаргонизма, употребляя его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кстати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это происходит? К чему приведёт? Я решила исследовать проблему на примере учащихся нашей школы.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С</a:t>
            </a:r>
            <a:r>
              <a:rPr lang="ru-RU" altLang="en-US" sz="3600" dirty="0" smtClean="0">
                <a:solidFill>
                  <a:schemeClr val="bg2">
                    <a:lumMod val="75000"/>
                  </a:schemeClr>
                </a:solidFill>
              </a:rPr>
              <a:t>одержание работы:</a:t>
            </a:r>
            <a:r>
              <a:rPr lang="ru-RU" altLang="en-US" sz="2700" dirty="0" smtClean="0"/>
              <a:t/>
            </a:r>
            <a:br>
              <a:rPr lang="ru-RU" altLang="en-US" sz="2700" dirty="0" smtClean="0"/>
            </a:br>
            <a:r>
              <a:rPr lang="ru-RU" altLang="en-US" sz="2700" dirty="0" smtClean="0"/>
              <a:t>1.	Введение</a:t>
            </a:r>
            <a:br>
              <a:rPr lang="ru-RU" altLang="en-US" sz="2700" dirty="0" smtClean="0"/>
            </a:br>
            <a:r>
              <a:rPr lang="ru-RU" altLang="en-US" sz="2700" dirty="0" smtClean="0"/>
              <a:t>1.1 История возникновения жаргонизмов в русском языке.</a:t>
            </a:r>
            <a:br>
              <a:rPr lang="ru-RU" altLang="en-US" sz="2700" dirty="0" smtClean="0"/>
            </a:br>
            <a:r>
              <a:rPr lang="ru-RU" altLang="en-US" sz="2700" dirty="0" smtClean="0"/>
              <a:t>2. Основное содержание:</a:t>
            </a:r>
            <a:br>
              <a:rPr lang="ru-RU" altLang="en-US" sz="2700" dirty="0" smtClean="0"/>
            </a:br>
            <a:r>
              <a:rPr lang="ru-RU" altLang="en-US" sz="2700" dirty="0" smtClean="0"/>
              <a:t>2.1 Анкетирование среди учащихся 8 класса, его результаты.</a:t>
            </a:r>
            <a:br>
              <a:rPr lang="ru-RU" altLang="en-US" sz="2700" dirty="0" smtClean="0"/>
            </a:br>
            <a:r>
              <a:rPr lang="ru-RU" altLang="en-US" sz="2700" dirty="0" smtClean="0"/>
              <a:t>2.2 Наблюдение над устной речью.</a:t>
            </a:r>
            <a:br>
              <a:rPr lang="ru-RU" altLang="en-US" sz="2700" dirty="0" smtClean="0"/>
            </a:br>
            <a:r>
              <a:rPr lang="ru-RU" altLang="en-US" sz="2700" dirty="0" smtClean="0"/>
              <a:t>2.3 Тематическая классификация жаргонизмов.</a:t>
            </a:r>
            <a:br>
              <a:rPr lang="ru-RU" altLang="en-US" sz="2700" dirty="0" smtClean="0"/>
            </a:br>
            <a:r>
              <a:rPr lang="ru-RU" altLang="en-US" sz="2700" dirty="0" smtClean="0"/>
              <a:t>2.4 Словообразование.</a:t>
            </a:r>
            <a:br>
              <a:rPr lang="ru-RU" altLang="en-US" sz="2700" dirty="0" smtClean="0"/>
            </a:br>
            <a:r>
              <a:rPr lang="ru-RU" altLang="en-US" sz="2700" dirty="0" smtClean="0"/>
              <a:t>2.5 Фразеология.</a:t>
            </a:r>
            <a:br>
              <a:rPr lang="ru-RU" altLang="en-US" sz="2700" dirty="0" smtClean="0"/>
            </a:br>
            <a:r>
              <a:rPr lang="ru-RU" altLang="en-US" sz="2700" dirty="0" smtClean="0"/>
              <a:t>2.6 Компьютерный сленг.</a:t>
            </a:r>
            <a:br>
              <a:rPr lang="ru-RU" altLang="en-US" sz="2700" dirty="0" smtClean="0"/>
            </a:br>
            <a:r>
              <a:rPr lang="ru-RU" altLang="en-US" sz="2700" dirty="0" smtClean="0"/>
              <a:t>3. Заключение.</a:t>
            </a:r>
            <a:br>
              <a:rPr lang="ru-RU" altLang="en-US" sz="2700" dirty="0" smtClean="0"/>
            </a:br>
            <a:r>
              <a:rPr lang="ru-RU" altLang="en-US" sz="2700" dirty="0" smtClean="0"/>
              <a:t>4. Приложение. Словарь школьного жаргона.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endParaRPr lang="ru-RU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100" i="1" dirty="0" smtClean="0">
                <a:latin typeface="Book Antiqua (Заголовки)"/>
              </a:rPr>
              <a:t> </a:t>
            </a:r>
            <a:r>
              <a:rPr lang="ru-RU" sz="3100" i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 (Заголовки)"/>
              </a:rPr>
              <a:t>История возникновения жаргонизмов в русском языке.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Учёный-лингвист Л. И. Скворцов отмечает, что жаргонизмы – это не особые языки, а особый словарь, который возник в силу разных причин и которым пользуются группы людей близких по профессии или социальному положению.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Жаргонизмы часто возникают и среди «честных» профессий: спортсменов, охотников, рыболовов, актёров, военных, инженеров, техников и пр.  Чтобы назвать «по-своему» предметы и явления, для которых в общей речи нет наименований или они слишком громоздки. Это слова и выражения, понятные в определённой среде.</a:t>
            </a:r>
          </a:p>
          <a:p>
            <a:endParaRPr lang="ru-RU" sz="1600" dirty="0"/>
          </a:p>
        </p:txBody>
      </p:sp>
      <p:pic>
        <p:nvPicPr>
          <p:cNvPr id="4" name="Рисунок 3" descr="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718432">
            <a:off x="190250" y="4468131"/>
            <a:ext cx="2501377" cy="1876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88480_7fc0a89ac85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4005064"/>
            <a:ext cx="2051923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815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61735">
            <a:off x="6069705" y="4289185"/>
            <a:ext cx="2755493" cy="2001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en-US" sz="3100" dirty="0" smtClean="0"/>
              <a:t>Носителями школьного жаргона являются   исключительно представители молодого поколения – соответственно, школьники.</a:t>
            </a:r>
            <a:r>
              <a:rPr lang="ru-RU" altLang="en-US" dirty="0" smtClean="0"/>
              <a:t/>
            </a:r>
            <a:br>
              <a:rPr lang="ru-RU" altLang="en-US" dirty="0" smtClean="0"/>
            </a:br>
            <a:endParaRPr lang="ru-RU" dirty="0"/>
          </a:p>
        </p:txBody>
      </p:sp>
      <p:pic>
        <p:nvPicPr>
          <p:cNvPr id="4" name="Содержимое 3" descr="723199be5f2c451bdce0af2c40c4ecef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988841"/>
            <a:ext cx="3816424" cy="2831786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5085184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Жаргонизацию нашей речи учёный называет опасной болезнью, так как это прилипчивая манера речи, которая убивает мысль, отучает думать.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Образец анкеты опросника: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Употребляете ли Вы жаргонизмы: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а). Да;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б). Нет;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в). Иногда;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2. Почему?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а). Хотите лучше выразить свои мысли;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б). Не хотите отличаться от сверстников;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в). Боитесь быть осмеянными другими: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г). Не Можете заменить жаргонизмы: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д). Другие варианты.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3. Какие жаргонизмы вы чаще всего употребляете?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4. Как Вы понимаете значение этих слов?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5. Сколько раз в день Вы употребляете такие слова: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а). 1-5 раз;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б). 6-10 раз;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в). Более 10 раз.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6. Как Вы считаете, в результате речь становится: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а). Лучше;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б). Хуже;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в). Затрудняюсь ответить.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- 100 % опрошенных используют жаргонные слова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- 0 % не используют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- 15 % употребляют жаргонизмы по каким-то своим причинам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- 85 %, чтобы лучше выразить свои мысли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- 63 % чаще всего употребляют в речи всеми любые и всеми произносимые бранные слова – «блин» и «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Второе место разделили слова «общага», «братишка», «малой» - 18 %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Третье место занимает слово «домашка» - 9 %;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- 80 % опрошенных употребляют жаргонизмы более 10 раз в день;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- 20 % - 6-10 раз;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- 0 % - 1-5 раз.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- 50% учащихся решили, что речь становиться лучше;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- 25 % - хуже;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- 25 % - затрудняются ответить.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Диалог № 1.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1-Ты чё пишешь?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2-Домашку.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1–Не кисло написать?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3-Из третьего только слова выписывать.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2–А-а.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Диалог № 2.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Завтра контрошка по физике!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Гонишь?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3 - Эх ты, догоняй, дятел!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Диалог № 3.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1- Сёдня на улице дубак такой!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Блин, вчера тепло было, а сёдня, я фигею, такой дубак.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Ё-моё, зачёт ведь сёдня!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– Всё выучил?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– Ты чё, тормоз? Шпор наделал, а учить ваще в лом.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Да легко!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Диалог № 4.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1 -  Ой, как ехать не хочется.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– Я то тут при чём? Тебе же неохота.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Скорей бы год кончился.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– Да ну на фиг! Там уж поступать…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– Да поступить бы уж скорей и не тянуть резину с курсами.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76</TotalTime>
  <Words>803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Welcome</vt:lpstr>
      <vt:lpstr>Исследовательская работа: «Жаргонизмы в речи учащихся 8а класса  МБОУ СОШ №10 г. Волжский». Выполнила  : Сапунова Юлия.</vt:lpstr>
      <vt:lpstr>Слайд 2</vt:lpstr>
      <vt:lpstr>Содержание работы: 1. Введение 1.1 История возникновения жаргонизмов в русском языке. 2. Основное содержание: 2.1 Анкетирование среди учащихся 8 класса, его результаты. 2.2 Наблюдение над устной речью. 2.3 Тематическая классификация жаргонизмов. 2.4 Словообразование. 2.5 Фразеология. 2.6 Компьютерный сленг. 3. Заключение. 4. Приложение. Словарь школьного жаргона. </vt:lpstr>
      <vt:lpstr> История возникновения жаргонизмов в русском языке.  </vt:lpstr>
      <vt:lpstr>Носителями школьного жаргона являются   исключительно представители молодого поколения – соответственно, школьники. </vt:lpstr>
      <vt:lpstr>Слайд 6</vt:lpstr>
      <vt:lpstr>Слайд 7</vt:lpstr>
      <vt:lpstr>Слайд 8</vt:lpstr>
      <vt:lpstr>Слайд 9</vt:lpstr>
      <vt:lpstr>Тематическая классификация жаргонизмов. 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работа: «Жаргонизмы в речи учащихся 8а класса  МОУ СОШ №10 г. Волжский»</dc:title>
  <dc:creator>Юля</dc:creator>
  <cp:lastModifiedBy>Admin</cp:lastModifiedBy>
  <cp:revision>10</cp:revision>
  <dcterms:created xsi:type="dcterms:W3CDTF">2012-03-11T17:13:35Z</dcterms:created>
  <dcterms:modified xsi:type="dcterms:W3CDTF">2012-07-02T06:35:49Z</dcterms:modified>
</cp:coreProperties>
</file>