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94" r:id="rId2"/>
    <p:sldId id="256" r:id="rId3"/>
    <p:sldId id="267" r:id="rId4"/>
    <p:sldId id="279" r:id="rId5"/>
    <p:sldId id="275" r:id="rId6"/>
    <p:sldId id="285" r:id="rId7"/>
    <p:sldId id="292" r:id="rId8"/>
    <p:sldId id="276" r:id="rId9"/>
    <p:sldId id="289" r:id="rId10"/>
    <p:sldId id="278" r:id="rId11"/>
    <p:sldId id="280" r:id="rId12"/>
    <p:sldId id="283" r:id="rId13"/>
    <p:sldId id="287" r:id="rId14"/>
    <p:sldId id="266" r:id="rId15"/>
    <p:sldId id="291" r:id="rId16"/>
    <p:sldId id="272" r:id="rId17"/>
    <p:sldId id="281" r:id="rId18"/>
    <p:sldId id="284" r:id="rId19"/>
    <p:sldId id="260" r:id="rId20"/>
    <p:sldId id="259" r:id="rId21"/>
    <p:sldId id="277" r:id="rId22"/>
    <p:sldId id="282" r:id="rId23"/>
    <p:sldId id="286" r:id="rId24"/>
    <p:sldId id="290" r:id="rId25"/>
    <p:sldId id="29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2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2" autoAdjust="0"/>
    <p:restoredTop sz="94714" autoAdjust="0"/>
  </p:normalViewPr>
  <p:slideViewPr>
    <p:cSldViewPr>
      <p:cViewPr>
        <p:scale>
          <a:sx n="100" d="100"/>
          <a:sy n="100" d="100"/>
        </p:scale>
        <p:origin x="-7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E7169-FCFB-4E0C-905B-47542E5AA3E6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9E85F-CF46-427F-81A5-B7C8A1316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9E85F-CF46-427F-81A5-B7C8A13161F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9E85F-CF46-427F-81A5-B7C8A13161F7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  <p:sndAc>
      <p:stSnd>
        <p:snd r:embed="rId13" name="camer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Admin\&#1056;&#1072;&#1073;&#1086;&#1095;&#1080;&#1081;%20&#1089;&#1090;&#1086;&#1083;\&#1047;&#1074;&#1091;&#1082;&#1080;%20&#1083;&#1077;&#1089;&#1072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Krapivnik.mp3" TargetMode="External"/><Relationship Id="rId7" Type="http://schemas.openxmlformats.org/officeDocument/2006/relationships/image" Target="../media/image22.png"/><Relationship Id="rId2" Type="http://schemas.openxmlformats.org/officeDocument/2006/relationships/audio" Target="file:///C:\Documents%20and%20Settings\Admin\&#1056;&#1072;&#1073;&#1086;&#1095;&#1080;&#1081;%20&#1089;&#1090;&#1086;&#1083;\&#1087;&#1090;&#1080;&#1094;&#1099;\Krapivnik.mp3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21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&#1076;&#1091;&#1073;&#1088;&#1086;&#1074;&#1085;&#1080;&#1082;.mp3" TargetMode="External"/><Relationship Id="rId7" Type="http://schemas.openxmlformats.org/officeDocument/2006/relationships/image" Target="../media/image16.png"/><Relationship Id="rId2" Type="http://schemas.openxmlformats.org/officeDocument/2006/relationships/audio" Target="file:///C:\Documents%20and%20Settings\Admin\&#1056;&#1072;&#1073;&#1086;&#1095;&#1080;&#1081;%20&#1089;&#1090;&#1086;&#1083;\&#1087;&#1090;&#1080;&#1094;&#1099;\&#1076;&#1091;&#1073;&#1088;&#1086;&#1074;&#1085;&#1080;&#1082;.mp3" TargetMode="External"/><Relationship Id="rId1" Type="http://schemas.openxmlformats.org/officeDocument/2006/relationships/tags" Target="../tags/tag8.xml"/><Relationship Id="rId6" Type="http://schemas.openxmlformats.org/officeDocument/2006/relationships/image" Target="../media/image24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Derevenskaja_lastochka.mp3" TargetMode="External"/><Relationship Id="rId7" Type="http://schemas.openxmlformats.org/officeDocument/2006/relationships/image" Target="../media/image26.jpeg"/><Relationship Id="rId2" Type="http://schemas.openxmlformats.org/officeDocument/2006/relationships/audio" Target="file:///C:\Documents%20and%20Settings\Admin\&#1056;&#1072;&#1073;&#1086;&#1095;&#1080;&#1081;%20&#1089;&#1090;&#1086;&#1083;\&#1087;&#1090;&#1080;&#1094;&#1099;\Derevenskaja_lastochka.mp3" TargetMode="External"/><Relationship Id="rId1" Type="http://schemas.openxmlformats.org/officeDocument/2006/relationships/audio" Target="file:///D:\Documents%20and%20Settings\1\&#1052;&#1086;&#1080;%20&#1076;&#1086;&#1082;&#1091;&#1084;&#1077;&#1085;&#1090;&#1099;\&#1084;&#1072;&#1084;&#1072;\&#1051;&#1072;&#1089;&#1090;&#1086;&#1095;&#1082;&#1072;.wav" TargetMode="External"/><Relationship Id="rId6" Type="http://schemas.openxmlformats.org/officeDocument/2006/relationships/image" Target="../media/image4.pn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2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&#1082;&#1072;&#1084;&#1099;&#1096;&#1077;&#1074;&#1082;&#1072;.mp3" TargetMode="External"/><Relationship Id="rId1" Type="http://schemas.openxmlformats.org/officeDocument/2006/relationships/audio" Target="file:///C:\Documents%20and%20Settings\Admin\&#1056;&#1072;&#1073;&#1086;&#1095;&#1080;&#1081;%20&#1089;&#1090;&#1086;&#1083;\&#1087;&#1090;&#1080;&#1094;&#1099;\&#1082;&#1072;&#1084;&#1099;&#1096;&#1077;&#1074;&#1082;&#1072;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28.jpe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audio" Target="file:///C:\Documents%20and%20Settings\Admin\&#1056;&#1072;&#1073;&#1086;&#1095;&#1080;&#1081;%20&#1089;&#1090;&#1086;&#1083;\&#1087;&#1090;&#1080;&#1094;&#1099;\Snegir.mp3" TargetMode="External"/><Relationship Id="rId7" Type="http://schemas.openxmlformats.org/officeDocument/2006/relationships/image" Target="../media/image4.png"/><Relationship Id="rId2" Type="http://schemas.openxmlformats.org/officeDocument/2006/relationships/audio" Target="file:///D:\Documents%20and%20Settings\1\&#1052;&#1086;&#1080;%20&#1076;&#1086;&#1082;&#1091;&#1084;&#1077;&#1085;&#1090;&#1099;\&#1084;&#1072;&#1084;&#1072;\&#1089;&#1085;&#1077;&#1075;&#1080;&#1088;&#1100;.mp3" TargetMode="External"/><Relationship Id="rId1" Type="http://schemas.openxmlformats.org/officeDocument/2006/relationships/tags" Target="../tags/tag9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1.png"/><Relationship Id="rId4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Snegir.mp3" TargetMode="External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Zarjanka.mp3" TargetMode="External"/><Relationship Id="rId7" Type="http://schemas.openxmlformats.org/officeDocument/2006/relationships/image" Target="../media/image16.png"/><Relationship Id="rId2" Type="http://schemas.openxmlformats.org/officeDocument/2006/relationships/audio" Target="file:///C:\Documents%20and%20Settings\Admin\&#1056;&#1072;&#1073;&#1086;&#1095;&#1080;&#1081;%20&#1089;&#1090;&#1086;&#1083;\&#1087;&#1090;&#1080;&#1094;&#1099;\Zarjanka.mp3" TargetMode="External"/><Relationship Id="rId1" Type="http://schemas.openxmlformats.org/officeDocument/2006/relationships/tags" Target="../tags/tag10.xml"/><Relationship Id="rId6" Type="http://schemas.openxmlformats.org/officeDocument/2006/relationships/image" Target="../media/image32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Popolzen.mp3" TargetMode="External"/><Relationship Id="rId7" Type="http://schemas.openxmlformats.org/officeDocument/2006/relationships/image" Target="../media/image35.png"/><Relationship Id="rId2" Type="http://schemas.openxmlformats.org/officeDocument/2006/relationships/audio" Target="file:///C:\Documents%20and%20Settings\Admin\&#1056;&#1072;&#1073;&#1086;&#1095;&#1080;&#1081;%20&#1089;&#1090;&#1086;&#1083;\&#1087;&#1090;&#1080;&#1094;&#1099;\Popolzen.mp3" TargetMode="External"/><Relationship Id="rId1" Type="http://schemas.openxmlformats.org/officeDocument/2006/relationships/tags" Target="../tags/tag11.xml"/><Relationship Id="rId6" Type="http://schemas.openxmlformats.org/officeDocument/2006/relationships/image" Target="../media/image34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Zjablik.mp3" TargetMode="External"/><Relationship Id="rId7" Type="http://schemas.openxmlformats.org/officeDocument/2006/relationships/image" Target="../media/image16.png"/><Relationship Id="rId2" Type="http://schemas.openxmlformats.org/officeDocument/2006/relationships/audio" Target="file:///C:\Documents%20and%20Settings\Admin\&#1056;&#1072;&#1073;&#1086;&#1095;&#1080;&#1081;%20&#1089;&#1090;&#1086;&#1083;\&#1087;&#1090;&#1080;&#1094;&#1099;\Zjablik.mp3" TargetMode="External"/><Relationship Id="rId1" Type="http://schemas.openxmlformats.org/officeDocument/2006/relationships/tags" Target="../tags/tag12.xml"/><Relationship Id="rId6" Type="http://schemas.openxmlformats.org/officeDocument/2006/relationships/image" Target="../media/image37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0.png"/><Relationship Id="rId2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&#1074;&#1086;&#1088;&#1086;&#1073;&#1077;&#1081;.mp3" TargetMode="External"/><Relationship Id="rId1" Type="http://schemas.openxmlformats.org/officeDocument/2006/relationships/audio" Target="file:///C:\Documents%20and%20Settings\Admin\&#1056;&#1072;&#1073;&#1086;&#1095;&#1080;&#1081;%20&#1089;&#1090;&#1086;&#1083;\&#1087;&#1090;&#1080;&#1094;&#1099;\&#1074;&#1086;&#1088;&#1086;&#1073;&#1077;&#1081;2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39.jpe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audio" Target="file:///C:\Documents%20and%20Settings\Admin\&#1056;&#1072;&#1073;&#1086;&#1095;&#1080;&#1081;%20&#1089;&#1090;&#1086;&#1083;\&#1087;&#1090;&#1080;&#1094;&#1099;\Voron.mp3" TargetMode="External"/><Relationship Id="rId7" Type="http://schemas.openxmlformats.org/officeDocument/2006/relationships/image" Target="../media/image4.png"/><Relationship Id="rId2" Type="http://schemas.openxmlformats.org/officeDocument/2006/relationships/audio" Target="file:///D:\Documents%20and%20Settings\1\&#1052;&#1086;&#1080;%20&#1076;&#1086;&#1082;&#1091;&#1084;&#1077;&#1085;&#1090;&#1099;\&#1084;&#1072;&#1084;&#1072;\voron.mp3" TargetMode="External"/><Relationship Id="rId1" Type="http://schemas.openxmlformats.org/officeDocument/2006/relationships/tags" Target="../tags/tag13.xm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2.png"/><Relationship Id="rId4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Voron.mp3" TargetMode="External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4.png"/><Relationship Id="rId2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&#1089;&#1086;&#1088;&#1086;&#1082;&#1072;.mp3" TargetMode="External"/><Relationship Id="rId1" Type="http://schemas.openxmlformats.org/officeDocument/2006/relationships/audio" Target="file:///C:\Documents%20and%20Settings\Admin\&#1056;&#1072;&#1073;&#1086;&#1095;&#1080;&#1081;%20&#1089;&#1090;&#1086;&#1083;\&#1087;&#1090;&#1080;&#1094;&#1099;\&#1089;&#1086;&#1088;&#1086;&#1082;&#1072;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43.jpeg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4.pn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7.png"/><Relationship Id="rId2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002-volnistiy_pesnya.mp3" TargetMode="External"/><Relationship Id="rId1" Type="http://schemas.openxmlformats.org/officeDocument/2006/relationships/audio" Target="file:///C:\Documents%20and%20Settings\Admin\&#1056;&#1072;&#1073;&#1086;&#1095;&#1080;&#1081;%20&#1089;&#1090;&#1086;&#1083;\&#1087;&#1090;&#1080;&#1094;&#1099;\001-nerazluchnik_pesnya.mp3" TargetMode="External"/><Relationship Id="rId6" Type="http://schemas.openxmlformats.org/officeDocument/2006/relationships/image" Target="../media/image46.jpe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detkam.e-papa.ru/mp/90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ptici.narod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Pishuha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Zelenushka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Rjabchik.mp3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&#1096;&#1080;&#1083;&#1086;&#1082;&#1083;&#1102;&#1074;&#1082;&#1072;.mp3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file:///D:\&#1052;&#1040;&#1052;&#1040;\&#1050;&#1072;&#1088;&#1090;&#1080;&#1085;&#1082;&#1080;%20&#1087;&#1090;&#1080;&#1094;%20&#1080;%20&#1078;&#1080;&#1074;&#1086;&#1090;&#1085;&#1099;&#1093;%20&#1040;&#1092;&#1088;&#1080;&#1082;&#1080;\&#1087;&#1090;&#1080;&#1094;&#1099;\Vertisheika.mp3" TargetMode="External"/><Relationship Id="rId7" Type="http://schemas.openxmlformats.org/officeDocument/2006/relationships/image" Target="../media/image16.png"/><Relationship Id="rId2" Type="http://schemas.openxmlformats.org/officeDocument/2006/relationships/audio" Target="file:///C:\Documents%20and%20Settings\Admin\&#1056;&#1072;&#1073;&#1086;&#1095;&#1080;&#1081;%20&#1089;&#1090;&#1086;&#1083;\&#1087;&#1090;&#1080;&#1094;&#1099;\Vertisheika.mp3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5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Admin\&#1056;&#1072;&#1073;&#1086;&#1095;&#1080;&#1081;%20&#1089;&#1090;&#1086;&#1083;\&#1087;&#1090;&#1080;&#1094;&#1099;\Sadovaja_gorihvostka.mp3" TargetMode="External"/><Relationship Id="rId1" Type="http://schemas.openxmlformats.org/officeDocument/2006/relationships/tags" Target="../tags/tag6.xml"/><Relationship Id="rId6" Type="http://schemas.openxmlformats.org/officeDocument/2006/relationships/image" Target="../media/image16.png"/><Relationship Id="rId5" Type="http://schemas.openxmlformats.org/officeDocument/2006/relationships/image" Target="../media/image18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5722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Внеклассное занятие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643578"/>
            <a:ext cx="8072494" cy="528622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5400" dirty="0" smtClean="0"/>
              <a:t>Подготовил учитель начальных классов</a:t>
            </a:r>
            <a:r>
              <a:rPr lang="ru-RU" sz="5400" b="1" dirty="0" smtClean="0"/>
              <a:t> </a:t>
            </a:r>
            <a:r>
              <a:rPr lang="ru-RU" sz="5400" dirty="0" smtClean="0"/>
              <a:t>высшей категории</a:t>
            </a:r>
          </a:p>
          <a:p>
            <a:pPr algn="r"/>
            <a:r>
              <a:rPr lang="ru-RU" sz="5400" dirty="0" smtClean="0"/>
              <a:t> МОУ «Средняя школа №4»</a:t>
            </a:r>
            <a:r>
              <a:rPr lang="ru-RU" sz="5400" b="1" dirty="0" smtClean="0"/>
              <a:t> </a:t>
            </a:r>
            <a:r>
              <a:rPr lang="ru-RU" sz="5400" dirty="0" smtClean="0"/>
              <a:t>г. Балаково, Саратовской области</a:t>
            </a:r>
            <a:endParaRPr lang="ru-RU" sz="5400" b="1" dirty="0" smtClean="0"/>
          </a:p>
          <a:p>
            <a:pPr algn="r"/>
            <a:r>
              <a:rPr lang="ru-RU" sz="5400" b="1" dirty="0" err="1" smtClean="0"/>
              <a:t>Мухаева</a:t>
            </a:r>
            <a:r>
              <a:rPr lang="ru-RU" sz="5400" b="1" dirty="0" smtClean="0"/>
              <a:t> </a:t>
            </a:r>
            <a:r>
              <a:rPr lang="ru-RU" sz="5400" b="1" dirty="0" err="1" smtClean="0"/>
              <a:t>Айганым</a:t>
            </a:r>
            <a:r>
              <a:rPr lang="ru-RU" sz="5400" b="1" dirty="0" smtClean="0"/>
              <a:t> Михайловна</a:t>
            </a:r>
          </a:p>
          <a:p>
            <a:pPr algn="r"/>
            <a:r>
              <a:rPr lang="ru-RU" sz="5400" b="1" dirty="0" smtClean="0"/>
              <a:t> </a:t>
            </a:r>
          </a:p>
          <a:p>
            <a:pPr algn="ctr"/>
            <a:r>
              <a:rPr lang="ru-RU" sz="5400" i="1" dirty="0" smtClean="0"/>
              <a:t>20</a:t>
            </a:r>
            <a:r>
              <a:rPr lang="en-US" sz="5400" i="1" dirty="0" smtClean="0"/>
              <a:t>10</a:t>
            </a:r>
            <a:r>
              <a:rPr lang="ru-RU" sz="5400" i="1" dirty="0" smtClean="0"/>
              <a:t> г.</a:t>
            </a:r>
            <a:endParaRPr lang="ru-RU" sz="5400" b="1" dirty="0"/>
          </a:p>
        </p:txBody>
      </p:sp>
      <p:pic>
        <p:nvPicPr>
          <p:cNvPr id="1026" name="Picture 2" descr="tuu1w2f2tebehoo5cvcwxlku4nsnzg2g_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28604"/>
            <a:ext cx="7429552" cy="437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85852" y="785794"/>
            <a:ext cx="4214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ПТИЧЬИ ИМЕНА</a:t>
            </a:r>
            <a:endParaRPr lang="ru-RU" sz="4000" b="1" dirty="0"/>
          </a:p>
        </p:txBody>
      </p:sp>
      <p:pic>
        <p:nvPicPr>
          <p:cNvPr id="6" name="Звуки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01024" y="44291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08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785794"/>
            <a:ext cx="114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КЛЕСТ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7" name="Клест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Клест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1026" name="Picture 2" descr="D:\Documents and Settings\1\Мои документы\мама\Внеклассное занятие Птичьи имена со слайдами\клес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85784" y="-143147"/>
            <a:ext cx="9429784" cy="700114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71538" y="357166"/>
            <a:ext cx="114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КЛЕСТ</a:t>
            </a:r>
            <a:endParaRPr lang="ru-RU" sz="2800" b="1" dirty="0"/>
          </a:p>
        </p:txBody>
      </p:sp>
      <p:pic>
        <p:nvPicPr>
          <p:cNvPr id="11" name="Клест.wav">
            <a:hlinkClick r:id="" action="ppaction://media"/>
          </p:cNvPr>
          <p:cNvPicPr>
            <a:picLocks noRot="1" noChangeAspect="1"/>
          </p:cNvPicPr>
          <p:nvPr>
            <a:wavAudioFile r:embed="rId1" name="Клест.wav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91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91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D:\Documents and Settings\1\Рабочий стол\мама\птички\зябл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86512" y="357166"/>
            <a:ext cx="2099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КРАПИВНИК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9" name="Krapivnik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715404" y="6000768"/>
            <a:ext cx="304800" cy="304800"/>
          </a:xfrm>
          <a:prstGeom prst="rect">
            <a:avLst/>
          </a:prstGeom>
        </p:spPr>
      </p:pic>
      <p:pic>
        <p:nvPicPr>
          <p:cNvPr id="6" name="Krapivnik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358214" y="600076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1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41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54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D:\Documents and Settings\1\Рабочий стол\мама\птички\дубров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0723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68" y="428604"/>
            <a:ext cx="2113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ДУБРОВНИК</a:t>
            </a:r>
            <a:endParaRPr lang="ru-RU" sz="2800" b="1" dirty="0"/>
          </a:p>
        </p:txBody>
      </p:sp>
      <p:pic>
        <p:nvPicPr>
          <p:cNvPr id="9" name="дубровник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715404" y="6000768"/>
            <a:ext cx="304800" cy="304800"/>
          </a:xfrm>
          <a:prstGeom prst="rect">
            <a:avLst/>
          </a:prstGeom>
        </p:spPr>
      </p:pic>
      <p:pic>
        <p:nvPicPr>
          <p:cNvPr id="6" name="дубровник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358214" y="600076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87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8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357166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/>
          </a:p>
        </p:txBody>
      </p:sp>
      <p:pic>
        <p:nvPicPr>
          <p:cNvPr id="6" name="Ласточка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2050" name="Picture 2" descr="D:\Documents and Settings\1\Мои документы\мама\Внеклассное занятие Птичьи имена со слайдами\ласточ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61219" y="0"/>
            <a:ext cx="9405219" cy="685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428604"/>
            <a:ext cx="4299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ЛАСТОЧКА- БЕРЕГОВУШКА</a:t>
            </a:r>
            <a:endParaRPr lang="ru-RU" sz="2800" b="1" dirty="0"/>
          </a:p>
        </p:txBody>
      </p:sp>
      <p:pic>
        <p:nvPicPr>
          <p:cNvPr id="11" name="Derevenskaja_lastochk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8501090" y="6000768"/>
            <a:ext cx="304800" cy="304800"/>
          </a:xfrm>
          <a:prstGeom prst="rect">
            <a:avLst/>
          </a:prstGeom>
        </p:spPr>
      </p:pic>
      <p:pic>
        <p:nvPicPr>
          <p:cNvPr id="9" name="Derevenskaja_lastochk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88392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0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262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170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numSld="12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Documents and Settings\1\Рабочий стол\Камышниц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462" y="0"/>
            <a:ext cx="912653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1142984"/>
            <a:ext cx="2324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КАМЫШЕВКА</a:t>
            </a:r>
            <a:endParaRPr lang="ru-RU" sz="2800" b="1" dirty="0"/>
          </a:p>
        </p:txBody>
      </p:sp>
      <p:pic>
        <p:nvPicPr>
          <p:cNvPr id="9" name="камышев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143900" y="6215082"/>
            <a:ext cx="304800" cy="304800"/>
          </a:xfrm>
          <a:prstGeom prst="rect">
            <a:avLst/>
          </a:prstGeom>
        </p:spPr>
      </p:pic>
      <p:pic>
        <p:nvPicPr>
          <p:cNvPr id="6" name="камышев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327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32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негирь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Содержимое 7" descr="СНЕГИРЬ.jp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6000760" y="500042"/>
            <a:ext cx="1555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СНЕГИРЬ</a:t>
            </a:r>
            <a:endParaRPr lang="ru-RU" sz="2800" b="1" dirty="0"/>
          </a:p>
        </p:txBody>
      </p:sp>
      <p:pic>
        <p:nvPicPr>
          <p:cNvPr id="11" name="Snegi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  <p:pic>
        <p:nvPicPr>
          <p:cNvPr id="7" name="Snegir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 cstate="print"/>
          <a:stretch>
            <a:fillRect/>
          </a:stretch>
        </p:blipFill>
        <p:spPr>
          <a:xfrm>
            <a:off x="8839200" y="628652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6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601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58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1836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8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Documents and Settings\1\Рабочий стол\Малинов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50004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ЗАРЯНКА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9" name="Zarjank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715404" y="6286520"/>
            <a:ext cx="304800" cy="304800"/>
          </a:xfrm>
          <a:prstGeom prst="rect">
            <a:avLst/>
          </a:prstGeom>
        </p:spPr>
      </p:pic>
      <p:pic>
        <p:nvPicPr>
          <p:cNvPr id="6" name="Zarjank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358214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8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688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69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D:\Documents and Settings\1\Рабочий стол\мама\птички\крапив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00042"/>
            <a:ext cx="211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ПОПОЛЗЕНЬ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" name="Popolzen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143644"/>
            <a:ext cx="304800" cy="304800"/>
          </a:xfrm>
          <a:prstGeom prst="rect">
            <a:avLst/>
          </a:prstGeom>
        </p:spPr>
      </p:pic>
      <p:pic>
        <p:nvPicPr>
          <p:cNvPr id="7" name="Popolzen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736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39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D:\Documents and Settings\1\Рабочий стол\мама\птички\кукушка(обыкновенная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142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ЗЯБЛИК</a:t>
            </a:r>
            <a:endParaRPr lang="ru-RU" sz="2800" b="1" dirty="0"/>
          </a:p>
        </p:txBody>
      </p:sp>
      <p:pic>
        <p:nvPicPr>
          <p:cNvPr id="9" name="Zjablik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6" name="Zjablik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572528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9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509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51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Documents and Settings\1\Рабочий стол\Домовый воробе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714356"/>
            <a:ext cx="1669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ВОРОБЕЙ</a:t>
            </a:r>
            <a:endParaRPr lang="ru-RU" sz="2800" b="1" dirty="0"/>
          </a:p>
        </p:txBody>
      </p:sp>
      <p:pic>
        <p:nvPicPr>
          <p:cNvPr id="11" name="воробей2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715404" y="6215082"/>
            <a:ext cx="304800" cy="304800"/>
          </a:xfrm>
          <a:prstGeom prst="rect">
            <a:avLst/>
          </a:prstGeom>
        </p:spPr>
      </p:pic>
      <p:pic>
        <p:nvPicPr>
          <p:cNvPr id="6" name="воробей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751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7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1\Рабочий стол\кукуш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192213"/>
            <a:ext cx="9144000" cy="80502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0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КУКУШКА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8" name="Кукушка.wav">
            <a:hlinkClick r:id="" action="ppaction://media"/>
          </p:cNvPr>
          <p:cNvPicPr>
            <a:picLocks noRot="1" noChangeAspect="1"/>
          </p:cNvPicPr>
          <p:nvPr>
            <a:wavAudioFile r:embed="rId2" name="Кукушка.wav"/>
          </p:nvPr>
        </p:nvPicPr>
        <p:blipFill>
          <a:blip r:embed="rId7" cstate="print"/>
          <a:stretch>
            <a:fillRect/>
          </a:stretch>
        </p:blipFill>
        <p:spPr>
          <a:xfrm>
            <a:off x="8358214" y="6357958"/>
            <a:ext cx="304800" cy="304800"/>
          </a:xfrm>
          <a:prstGeom prst="rect">
            <a:avLst/>
          </a:prstGeom>
        </p:spPr>
      </p:pic>
      <p:pic>
        <p:nvPicPr>
          <p:cNvPr id="9" name="Кукушка.wav">
            <a:hlinkClick r:id="" action="ppaction://media"/>
          </p:cNvPr>
          <p:cNvPicPr>
            <a:picLocks noRot="1" noChangeAspect="1"/>
          </p:cNvPicPr>
          <p:nvPr>
            <a:wavAudioFile r:embed="rId2" name="Кукушка.wav"/>
          </p:nvPr>
        </p:nvPicPr>
        <p:blipFill>
          <a:blip r:embed="rId8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29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voron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122" name="Picture 2" descr="D:\Documents and Settings\1\Мои документы\мама\Внеклассное занятие Птичьи имена со слайдами\ВОРОН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929454" y="428604"/>
            <a:ext cx="1287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ВОРОН</a:t>
            </a:r>
            <a:endParaRPr lang="ru-RU" sz="2800" b="1" dirty="0"/>
          </a:p>
        </p:txBody>
      </p:sp>
      <p:pic>
        <p:nvPicPr>
          <p:cNvPr id="11" name="Voron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8839200" y="6143644"/>
            <a:ext cx="304800" cy="304800"/>
          </a:xfrm>
          <a:prstGeom prst="rect">
            <a:avLst/>
          </a:prstGeom>
        </p:spPr>
      </p:pic>
      <p:pic>
        <p:nvPicPr>
          <p:cNvPr id="7" name="Voron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 cstate="print"/>
          <a:stretch>
            <a:fillRect/>
          </a:stretch>
        </p:blipFill>
        <p:spPr>
          <a:xfrm>
            <a:off x="8501090" y="614364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6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46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51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97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5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Documents and Settings\1\Рабочий стол\мама\птички\соро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714356"/>
            <a:ext cx="1470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СОРОКА</a:t>
            </a:r>
            <a:endParaRPr lang="ru-RU" sz="2800" b="1" dirty="0"/>
          </a:p>
        </p:txBody>
      </p:sp>
      <p:pic>
        <p:nvPicPr>
          <p:cNvPr id="14" name="соро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143900" y="6215082"/>
            <a:ext cx="304800" cy="304800"/>
          </a:xfrm>
          <a:prstGeom prst="rect">
            <a:avLst/>
          </a:prstGeom>
        </p:spPr>
      </p:pic>
      <p:pic>
        <p:nvPicPr>
          <p:cNvPr id="6" name="соро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3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583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58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D:\Documents and Settings\1\Рабочий стол\мама\птички\канарей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35716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КАНАРЕЙКИ</a:t>
            </a:r>
            <a:endParaRPr lang="ru-RU" sz="2800" b="1" dirty="0"/>
          </a:p>
        </p:txBody>
      </p:sp>
      <p:pic>
        <p:nvPicPr>
          <p:cNvPr id="6" name="канарейка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канарейка.wav"/>
          </p:nvPr>
        </p:nvPicPr>
        <p:blipFill>
          <a:blip r:embed="rId5" cstate="print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40" name="Picture 4" descr="D:\Documents and Settings\1\Рабочий стол\мама\птички\попуга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28604"/>
            <a:ext cx="8715436" cy="57864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86446" y="285728"/>
            <a:ext cx="1655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ПОПУГАИ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1" name="001-nerazluchnik_pesny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286776" y="5572140"/>
            <a:ext cx="304800" cy="304800"/>
          </a:xfrm>
          <a:prstGeom prst="rect">
            <a:avLst/>
          </a:prstGeom>
        </p:spPr>
      </p:pic>
      <p:pic>
        <p:nvPicPr>
          <p:cNvPr id="6" name="002-volnistiy_pesny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7500958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0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606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3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Михаил Пришвин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/>
                </a:solidFill>
              </a:rPr>
              <a:t>Рыбе – вода, птице – воздух, зверю – лес, степь, горы. А человеку нужна Родина. И охранять природу – значит охранять Родину. </a:t>
            </a:r>
            <a:endParaRPr lang="ru-RU" sz="4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357298"/>
            <a:ext cx="5224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1) </a:t>
            </a:r>
            <a:r>
              <a:rPr lang="en-US" dirty="0" smtClean="0">
                <a:hlinkClick r:id="rId3"/>
              </a:rPr>
              <a:t>http://detkam.e-papa.ru/mp/90/</a:t>
            </a:r>
            <a:r>
              <a:rPr lang="ru-RU" dirty="0" smtClean="0"/>
              <a:t> - голоса птиц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857365"/>
            <a:ext cx="5857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2)</a:t>
            </a:r>
            <a:r>
              <a:rPr lang="en-US" dirty="0" smtClean="0"/>
              <a:t>http://www.yugzone.ru/brainmusic/download_mp3/penie_ptis.htm</a:t>
            </a:r>
            <a:r>
              <a:rPr lang="ru-RU" dirty="0" smtClean="0"/>
              <a:t>  –  голоса птиц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571744"/>
            <a:ext cx="5857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3)</a:t>
            </a:r>
            <a:r>
              <a:rPr lang="en-US" dirty="0" smtClean="0"/>
              <a:t>http://yandex.ru/yandsearch?text=%D0%9A%D0%B0%D1%80%D1%82%D0%B8%D0%BD%D0%BA%D0%B8+%D0%9F%D1%82%D0%B8%D1%86%D1%8B+%D0%A0%D0%BE%D1%81%D1%81%D0%B8%D0%B8&amp;clid=9403&amp;lr=11143</a:t>
            </a:r>
            <a:r>
              <a:rPr lang="ru-RU" dirty="0" smtClean="0"/>
              <a:t>   – картинки птиц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071942"/>
            <a:ext cx="46618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4) </a:t>
            </a:r>
            <a:r>
              <a:rPr lang="en-US" dirty="0" smtClean="0">
                <a:hlinkClick r:id="rId4"/>
              </a:rPr>
              <a:t>http://ptici.narod.ru/</a:t>
            </a:r>
            <a:r>
              <a:rPr lang="ru-RU" dirty="0" smtClean="0"/>
              <a:t> - птицы России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500570"/>
            <a:ext cx="5480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5)</a:t>
            </a:r>
            <a:r>
              <a:rPr lang="en-US" dirty="0" smtClean="0"/>
              <a:t>http://milaiw.narod.ru/Psisy/psisi.html</a:t>
            </a:r>
            <a:r>
              <a:rPr lang="ru-RU" dirty="0" smtClean="0"/>
              <a:t> – картинки птиц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072074"/>
            <a:ext cx="5816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6)</a:t>
            </a:r>
            <a:r>
              <a:rPr lang="en-US" dirty="0" smtClean="0"/>
              <a:t>http://www.makedonsky.ru/voice/voice1.htm</a:t>
            </a:r>
            <a:r>
              <a:rPr lang="ru-RU" dirty="0" smtClean="0"/>
              <a:t> – картинки птиц</a:t>
            </a:r>
            <a:endParaRPr lang="ru-RU" dirty="0"/>
          </a:p>
        </p:txBody>
      </p:sp>
    </p:spTree>
  </p:cSld>
  <p:clrMapOvr>
    <a:masterClrMapping/>
  </p:clrMapOvr>
  <p:transition spd="slow">
    <p:wedge/>
    <p:sndAc>
      <p:stSnd>
        <p:snd r:embed="rId2" name="camera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Calidris.maritima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2" name="Calidris.maritima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3074" name="Picture 2" descr="D:\Documents and Settings\1\Мои документы\мама\Внеклассное занятие Птичьи имена со слайдами\КУЛ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28860" y="42860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КУЛИК</a:t>
            </a:r>
            <a:endParaRPr lang="ru-RU" sz="2800" b="1" dirty="0"/>
          </a:p>
        </p:txBody>
      </p:sp>
      <p:pic>
        <p:nvPicPr>
          <p:cNvPr id="10" name="Calidris.maritima.wav">
            <a:hlinkClick r:id="" action="ppaction://media"/>
          </p:cNvPr>
          <p:cNvPicPr>
            <a:picLocks noRot="1" noChangeAspect="1"/>
          </p:cNvPicPr>
          <p:nvPr>
            <a:wavAudioFile r:embed="rId2" name="Calidris.maritima.wav"/>
          </p:nvPr>
        </p:nvPicPr>
        <p:blipFill>
          <a:blip r:embed="rId5" cstate="print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94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94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D:\Documents and Settings\1\Рабочий стол\мама\птички\пищух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15206" y="285728"/>
            <a:ext cx="1584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ПИЩУХА</a:t>
            </a:r>
            <a:endParaRPr lang="ru-RU" sz="2800" b="1" dirty="0"/>
          </a:p>
        </p:txBody>
      </p:sp>
      <p:pic>
        <p:nvPicPr>
          <p:cNvPr id="15" name="Pishuh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5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Documents and Settings\1\Рабочий стол\мама\птички\зеленуш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85728"/>
            <a:ext cx="2094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ЗЕЛЕНУШКА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1" name="Zelenushk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9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D:\Documents and Settings\1\Рабочий стол\мама\птички\рябчи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29454" y="428604"/>
            <a:ext cx="1416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РЯБЧИК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5" name="Rjabchik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00076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6386" name="Picture 2" descr="D:\Documents and Settings\1\Рабочий стол\мама\птички\шилоклюв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43570" y="428604"/>
            <a:ext cx="2587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ШИЛОКЛЮВКА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" name="шилоклюв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572528" y="592933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Documents and Settings\1\Рабочий стол\мама\птички\вертишей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9143999" cy="66437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71480"/>
            <a:ext cx="231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ВЕРТИШЕЙКА</a:t>
            </a:r>
            <a:endParaRPr lang="ru-RU" sz="2800" b="1" dirty="0"/>
          </a:p>
        </p:txBody>
      </p:sp>
      <p:pic>
        <p:nvPicPr>
          <p:cNvPr id="9" name="Vertisheik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286776" y="6000768"/>
            <a:ext cx="304800" cy="304800"/>
          </a:xfrm>
          <a:prstGeom prst="rect">
            <a:avLst/>
          </a:prstGeom>
        </p:spPr>
      </p:pic>
      <p:pic>
        <p:nvPicPr>
          <p:cNvPr id="6" name="Vertisheik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8715404" y="600076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numSld="7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D:\Documents and Settings\1\Рабочий стол\мама\птички\горихвостка садова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785794"/>
            <a:ext cx="2426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ГОРИХВОСТКА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9" name="Sadovaja_gorihvostk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00076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edge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135</Words>
  <Application>Microsoft Office PowerPoint</Application>
  <PresentationFormat>Экран (4:3)</PresentationFormat>
  <Paragraphs>41</Paragraphs>
  <Slides>25</Slides>
  <Notes>2</Notes>
  <HiddenSlides>0</HiddenSlides>
  <MMClips>42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Внеклассное занятие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Михаил Пришвин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138</cp:revision>
  <dcterms:modified xsi:type="dcterms:W3CDTF">2011-06-22T19:06:27Z</dcterms:modified>
</cp:coreProperties>
</file>