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6" r:id="rId5"/>
    <p:sldId id="262" r:id="rId6"/>
    <p:sldId id="263" r:id="rId7"/>
    <p:sldId id="264" r:id="rId8"/>
    <p:sldId id="267" r:id="rId9"/>
    <p:sldId id="268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02.07.2012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1214422"/>
            <a:ext cx="7315224" cy="1071570"/>
          </a:xfrm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>
            <a:prstTxWarp prst="textArchUp">
              <a:avLst/>
            </a:prstTxWarp>
            <a:noAutofit/>
          </a:bodyPr>
          <a:lstStyle/>
          <a:p>
            <a:r>
              <a:rPr lang="ru-RU" sz="9600" b="1" cap="all" dirty="0" err="1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C0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Здоровейка</a:t>
            </a:r>
            <a:endParaRPr lang="ru-RU" sz="9600" b="1" cap="all" dirty="0">
              <a:ln w="9000" cmpd="sng">
                <a:solidFill>
                  <a:srgbClr val="FF0000"/>
                </a:solidFill>
                <a:prstDash val="solid"/>
              </a:ln>
              <a:solidFill>
                <a:srgbClr val="C000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72264" y="5715016"/>
            <a:ext cx="2357454" cy="928694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Выполнила Воронина Н. М.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F:\воронина\1324144622_husqw3rzja0yuex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2857496"/>
            <a:ext cx="3286148" cy="364333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Inflate">
              <a:avLst/>
            </a:prstTxWarp>
          </a:bodyPr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</a:rPr>
              <a:t>Молодцы!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</a:rPr>
              <a:t> 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sndAc>
      <p:stSnd>
        <p:snd r:embed="rId2" name="applaus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  <a:latin typeface="Monotype Corsiva" pitchFamily="66" charset="0"/>
              </a:rPr>
              <a:t>Что помогает быть здоровым?</a:t>
            </a:r>
            <a:endParaRPr lang="ru-RU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pic>
        <p:nvPicPr>
          <p:cNvPr id="2050" name="Picture 2" descr="F:\воронина\big11536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1357298"/>
            <a:ext cx="2643206" cy="192882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51" name="Picture 3" descr="F:\воронина\dziec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4000504"/>
            <a:ext cx="3143272" cy="250033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52" name="Picture 4" descr="F:\воронина\Hibin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46" y="4143380"/>
            <a:ext cx="3214710" cy="240802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53" name="Picture 5" descr="F:\воронина\0_4e75c_7f7dc6f2_XL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00760" y="1500174"/>
            <a:ext cx="3000396" cy="184577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54" name="Picture 6" descr="F:\воронина\377463-480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86116" y="1643050"/>
            <a:ext cx="2571768" cy="414340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Monotype Corsiva" pitchFamily="66" charset="0"/>
              </a:rPr>
              <a:t>Чистота – залог здоровья</a:t>
            </a:r>
            <a:endParaRPr lang="ru-RU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3074" name="Picture 2" descr="F:\воронина\a2f0424bb50e2d0a620261c41108fea4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1357298"/>
            <a:ext cx="3429024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F:\воронина\3d97ee076fe3d9a4683a7e1bbf299784_X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2143116"/>
            <a:ext cx="3908807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6" name="Picture 4" descr="F:\воронина\6a00e54faaf86b88330120a501ad9b970b-800w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4977" y="4000504"/>
            <a:ext cx="3582643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  <a:latin typeface="Monotype Corsiva" pitchFamily="66" charset="0"/>
              </a:rPr>
              <a:t>Что лишнее?</a:t>
            </a:r>
            <a:endParaRPr lang="ru-RU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pic>
        <p:nvPicPr>
          <p:cNvPr id="2050" name="Picture 2" descr="F:\воронина\Tattini_5100199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009775" y="1905000"/>
            <a:ext cx="2419349" cy="1322156"/>
          </a:xfrm>
          <a:prstGeom prst="rect">
            <a:avLst/>
          </a:prstGeom>
          <a:noFill/>
        </p:spPr>
      </p:pic>
      <p:pic>
        <p:nvPicPr>
          <p:cNvPr id="2051" name="Picture 3" descr="F:\воронина\veschi-cherez-interne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4572008"/>
            <a:ext cx="2039934" cy="2039934"/>
          </a:xfrm>
          <a:prstGeom prst="rect">
            <a:avLst/>
          </a:prstGeom>
          <a:noFill/>
        </p:spPr>
      </p:pic>
      <p:pic>
        <p:nvPicPr>
          <p:cNvPr id="2052" name="Picture 4" descr="F:\воронина\_vyrd15_1526IT3493_6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98" y="1571612"/>
            <a:ext cx="2024058" cy="2024058"/>
          </a:xfrm>
          <a:prstGeom prst="rect">
            <a:avLst/>
          </a:prstGeom>
          <a:noFill/>
        </p:spPr>
      </p:pic>
      <p:pic>
        <p:nvPicPr>
          <p:cNvPr id="2053" name="Picture 5" descr="F:\воронина\485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14500" y="4000504"/>
            <a:ext cx="2285996" cy="2285996"/>
          </a:xfrm>
          <a:prstGeom prst="rect">
            <a:avLst/>
          </a:prstGeom>
          <a:noFill/>
        </p:spPr>
      </p:pic>
      <p:pic>
        <p:nvPicPr>
          <p:cNvPr id="2054" name="Picture 6" descr="F:\воронина\ProductShot_Toothbrush0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6248" y="3253360"/>
            <a:ext cx="1897382" cy="1166240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Полезные продукты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7170" name="Picture 2" descr="F:\воронина\5EgKaS3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1999" y="2827020"/>
            <a:ext cx="1755775" cy="1816426"/>
          </a:xfrm>
          <a:prstGeom prst="rect">
            <a:avLst/>
          </a:prstGeom>
          <a:noFill/>
        </p:spPr>
      </p:pic>
      <p:pic>
        <p:nvPicPr>
          <p:cNvPr id="7171" name="Picture 3" descr="F:\воронина\5513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3" y="4429132"/>
            <a:ext cx="1928825" cy="1971688"/>
          </a:xfrm>
          <a:prstGeom prst="rect">
            <a:avLst/>
          </a:prstGeom>
          <a:noFill/>
        </p:spPr>
      </p:pic>
      <p:pic>
        <p:nvPicPr>
          <p:cNvPr id="7172" name="Picture 4" descr="F:\воронина\84842_9351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36" y="1500174"/>
            <a:ext cx="2643206" cy="1857388"/>
          </a:xfrm>
          <a:prstGeom prst="rect">
            <a:avLst/>
          </a:prstGeom>
          <a:noFill/>
        </p:spPr>
      </p:pic>
      <p:pic>
        <p:nvPicPr>
          <p:cNvPr id="7173" name="Picture 5" descr="F:\воронина\85695--29927752-m750x74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14480" y="1428736"/>
            <a:ext cx="1847361" cy="2000264"/>
          </a:xfrm>
          <a:prstGeom prst="rect">
            <a:avLst/>
          </a:prstGeom>
          <a:noFill/>
        </p:spPr>
      </p:pic>
      <p:pic>
        <p:nvPicPr>
          <p:cNvPr id="7174" name="Picture 6" descr="F:\воронина\49251038_002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72264" y="4929198"/>
            <a:ext cx="2444736" cy="1833552"/>
          </a:xfrm>
          <a:prstGeom prst="rect">
            <a:avLst/>
          </a:prstGeom>
          <a:noFill/>
        </p:spPr>
      </p:pic>
      <p:pic>
        <p:nvPicPr>
          <p:cNvPr id="7175" name="Picture 7" descr="F:\воронина\60905417_tumblr_kowyi7gQj91qzqdh7o1_500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857620" y="4786322"/>
            <a:ext cx="2571768" cy="1785950"/>
          </a:xfrm>
          <a:prstGeom prst="rect">
            <a:avLst/>
          </a:prstGeom>
          <a:noFill/>
        </p:spPr>
      </p:pic>
      <p:pic>
        <p:nvPicPr>
          <p:cNvPr id="7176" name="Picture 8" descr="F:\воронина\morkovka_0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14744" y="1357298"/>
            <a:ext cx="2143140" cy="1428760"/>
          </a:xfrm>
          <a:prstGeom prst="rect">
            <a:avLst/>
          </a:prstGeom>
          <a:noFill/>
        </p:spPr>
      </p:pic>
      <p:pic>
        <p:nvPicPr>
          <p:cNvPr id="7177" name="Picture 9" descr="F:\воронина\telegate_kapusta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643702" y="3357562"/>
            <a:ext cx="2143140" cy="1571636"/>
          </a:xfrm>
          <a:prstGeom prst="rect">
            <a:avLst/>
          </a:prstGeom>
          <a:noFill/>
        </p:spPr>
      </p:pic>
      <p:pic>
        <p:nvPicPr>
          <p:cNvPr id="7178" name="Picture 10" descr="F:\воронина\food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714612" y="3178955"/>
            <a:ext cx="1857405" cy="1393054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Monotype Corsiva" pitchFamily="66" charset="0"/>
              </a:rPr>
              <a:t>Зимние забавы</a:t>
            </a:r>
            <a:endParaRPr lang="ru-RU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8195" name="Picture 3" descr="F:\воронина\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8144" y="3714752"/>
            <a:ext cx="3277194" cy="2557636"/>
          </a:xfrm>
          <a:prstGeom prst="rect">
            <a:avLst/>
          </a:prstGeom>
          <a:noFill/>
        </p:spPr>
      </p:pic>
      <p:pic>
        <p:nvPicPr>
          <p:cNvPr id="8196" name="Picture 4" descr="F:\воронина\68127504_vesel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1285860"/>
            <a:ext cx="3143272" cy="1827479"/>
          </a:xfrm>
          <a:prstGeom prst="rect">
            <a:avLst/>
          </a:prstGeom>
          <a:noFill/>
        </p:spPr>
      </p:pic>
      <p:pic>
        <p:nvPicPr>
          <p:cNvPr id="8197" name="Picture 5" descr="F:\воронина\CIMG145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21636" y="4286256"/>
            <a:ext cx="2602199" cy="1949444"/>
          </a:xfrm>
          <a:prstGeom prst="rect">
            <a:avLst/>
          </a:prstGeom>
          <a:noFill/>
        </p:spPr>
      </p:pic>
      <p:pic>
        <p:nvPicPr>
          <p:cNvPr id="1026" name="Picture 2" descr="F:\воронина\Snizku_t60.jpg"/>
          <p:cNvPicPr>
            <a:picLocks noGrp="1" noChangeAspect="1" noChangeArrowheads="1"/>
          </p:cNvPicPr>
          <p:nvPr>
            <p:ph idx="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1857357" y="1285860"/>
            <a:ext cx="2714644" cy="2714643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Monotype Corsiva" pitchFamily="66" charset="0"/>
              </a:rPr>
              <a:t>Летние забавы</a:t>
            </a:r>
            <a:endParaRPr lang="ru-RU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9218" name="Picture 2" descr="F:\воронина\x_851929e6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021713" y="1447800"/>
            <a:ext cx="2516642" cy="1909762"/>
          </a:xfrm>
          <a:prstGeom prst="rect">
            <a:avLst/>
          </a:prstGeom>
          <a:noFill/>
        </p:spPr>
      </p:pic>
      <p:pic>
        <p:nvPicPr>
          <p:cNvPr id="9219" name="Picture 3" descr="F:\воронина\6a010536e7bbb2970c011570d75d14970c-800wi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4429132"/>
            <a:ext cx="2428892" cy="2161714"/>
          </a:xfrm>
          <a:prstGeom prst="rect">
            <a:avLst/>
          </a:prstGeom>
          <a:noFill/>
        </p:spPr>
      </p:pic>
      <p:pic>
        <p:nvPicPr>
          <p:cNvPr id="9221" name="Picture 5" descr="F:\воронина\21244193.m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00166" y="4143380"/>
            <a:ext cx="3125777" cy="2232000"/>
          </a:xfrm>
          <a:prstGeom prst="rect">
            <a:avLst/>
          </a:prstGeom>
          <a:noFill/>
        </p:spPr>
      </p:pic>
      <p:pic>
        <p:nvPicPr>
          <p:cNvPr id="9222" name="Picture 6" descr="F:\воронина\200910914115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95793" y="1371600"/>
            <a:ext cx="2905296" cy="2628904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2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92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92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92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  <a:t>Что лишнее?</a:t>
            </a:r>
            <a:endParaRPr lang="ru-RU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4098" name="Picture 2" descr="F:\воронина\post-286334-131861702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39895" y="3000372"/>
            <a:ext cx="2151120" cy="1399416"/>
          </a:xfrm>
          <a:prstGeom prst="rect">
            <a:avLst/>
          </a:prstGeom>
          <a:noFill/>
        </p:spPr>
      </p:pic>
      <p:pic>
        <p:nvPicPr>
          <p:cNvPr id="4099" name="Picture 3" descr="F:\воронина\skis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4643446"/>
            <a:ext cx="3357586" cy="1571636"/>
          </a:xfrm>
          <a:prstGeom prst="rect">
            <a:avLst/>
          </a:prstGeom>
          <a:noFill/>
        </p:spPr>
      </p:pic>
      <p:pic>
        <p:nvPicPr>
          <p:cNvPr id="4100" name="Picture 4" descr="F:\воронина\4a6dd857de234f648240f371cb7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20274" y="1379737"/>
            <a:ext cx="2709444" cy="1763511"/>
          </a:xfrm>
          <a:prstGeom prst="rect">
            <a:avLst/>
          </a:prstGeom>
          <a:noFill/>
        </p:spPr>
      </p:pic>
      <p:pic>
        <p:nvPicPr>
          <p:cNvPr id="4101" name="Picture 5" descr="F:\воронина\334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14480" y="1428736"/>
            <a:ext cx="2428892" cy="2428892"/>
          </a:xfrm>
          <a:prstGeom prst="rect">
            <a:avLst/>
          </a:prstGeom>
          <a:noFill/>
        </p:spPr>
      </p:pic>
      <p:pic>
        <p:nvPicPr>
          <p:cNvPr id="4102" name="Picture 6" descr="F:\воронина\67258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5008" y="4214794"/>
            <a:ext cx="3143272" cy="2643206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  <a:t>Что лишнее?</a:t>
            </a:r>
            <a:endParaRPr lang="ru-RU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5122" name="Picture 2" descr="F:\воронина\erema_nevstruev-1298894560-737213.l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5345" y="4376250"/>
            <a:ext cx="2160903" cy="1270170"/>
          </a:xfrm>
          <a:prstGeom prst="rect">
            <a:avLst/>
          </a:prstGeom>
          <a:noFill/>
        </p:spPr>
      </p:pic>
      <p:pic>
        <p:nvPicPr>
          <p:cNvPr id="5123" name="Picture 3" descr="F:\воронина\int5824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0" y="2571744"/>
            <a:ext cx="2047884" cy="1319028"/>
          </a:xfrm>
          <a:prstGeom prst="rect">
            <a:avLst/>
          </a:prstGeom>
          <a:noFill/>
        </p:spPr>
      </p:pic>
      <p:pic>
        <p:nvPicPr>
          <p:cNvPr id="5124" name="Picture 4" descr="F:\воронина\wheeler_junior_200_08_8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6357948" y="2071678"/>
            <a:ext cx="2000265" cy="1285884"/>
          </a:xfrm>
          <a:prstGeom prst="rect">
            <a:avLst/>
          </a:prstGeom>
          <a:noFill/>
        </p:spPr>
      </p:pic>
      <p:pic>
        <p:nvPicPr>
          <p:cNvPr id="5125" name="Picture 5" descr="F:\воронина\1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14481" y="1161707"/>
            <a:ext cx="1714512" cy="1767227"/>
          </a:xfrm>
          <a:prstGeom prst="rect">
            <a:avLst/>
          </a:prstGeom>
          <a:noFill/>
        </p:spPr>
      </p:pic>
      <p:pic>
        <p:nvPicPr>
          <p:cNvPr id="5126" name="Picture 6" descr="F:\воронина\2630volley_ball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91790" y="4500570"/>
            <a:ext cx="2023481" cy="1936346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EAEAEA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</TotalTime>
  <Words>33</Words>
  <PresentationFormat>Экран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Здоровейка</vt:lpstr>
      <vt:lpstr>Что помогает быть здоровым?</vt:lpstr>
      <vt:lpstr>Чистота – залог здоровья</vt:lpstr>
      <vt:lpstr>Что лишнее?</vt:lpstr>
      <vt:lpstr>Полезные продукты</vt:lpstr>
      <vt:lpstr>Зимние забавы</vt:lpstr>
      <vt:lpstr>Летние забавы</vt:lpstr>
      <vt:lpstr>Что лишнее?</vt:lpstr>
      <vt:lpstr>Что лишнее?</vt:lpstr>
      <vt:lpstr>Молодцы!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Здоровейка</dc:title>
  <dc:creator>AVIGON</dc:creator>
  <cp:lastModifiedBy>Admin</cp:lastModifiedBy>
  <cp:revision>27</cp:revision>
  <dcterms:created xsi:type="dcterms:W3CDTF">2012-06-18T16:35:29Z</dcterms:created>
  <dcterms:modified xsi:type="dcterms:W3CDTF">2012-07-02T08:22:27Z</dcterms:modified>
</cp:coreProperties>
</file>