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6" r:id="rId3"/>
    <p:sldId id="260" r:id="rId4"/>
    <p:sldId id="257" r:id="rId5"/>
    <p:sldId id="258" r:id="rId6"/>
    <p:sldId id="259" r:id="rId7"/>
    <p:sldId id="261" r:id="rId8"/>
    <p:sldId id="262" r:id="rId9"/>
    <p:sldId id="296" r:id="rId10"/>
    <p:sldId id="293" r:id="rId11"/>
    <p:sldId id="288" r:id="rId12"/>
    <p:sldId id="265" r:id="rId13"/>
    <p:sldId id="274" r:id="rId14"/>
    <p:sldId id="275" r:id="rId15"/>
    <p:sldId id="276" r:id="rId16"/>
    <p:sldId id="287" r:id="rId17"/>
    <p:sldId id="289" r:id="rId18"/>
    <p:sldId id="268" r:id="rId19"/>
    <p:sldId id="270" r:id="rId20"/>
    <p:sldId id="269" r:id="rId21"/>
    <p:sldId id="271" r:id="rId22"/>
    <p:sldId id="278" r:id="rId23"/>
    <p:sldId id="279" r:id="rId24"/>
    <p:sldId id="280" r:id="rId25"/>
    <p:sldId id="281" r:id="rId26"/>
    <p:sldId id="282" r:id="rId27"/>
    <p:sldId id="285" r:id="rId28"/>
    <p:sldId id="290" r:id="rId29"/>
    <p:sldId id="291" r:id="rId30"/>
    <p:sldId id="29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3F1A5-43A0-4B70-B3CB-F8658029317E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0E313-2641-4B84-8E08-F710253AA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МКОУ «Средняя общеобразовательная школа п.Октябрьский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Перелюбского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Саратовской области»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1637" y="1628800"/>
            <a:ext cx="7420749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Педагогический проект 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бережение здоровья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учащихся – ключевая 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компетенция учителя»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63093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5445224"/>
            <a:ext cx="51367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Исламгалиева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Г.Ж.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Прогнозируемые результаты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Снижение уровня заболеваемости учащихся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Рост физической и санитарно-гигиенической культуры учащихся.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Формирование устойчивого интереса и потребностей к занятиям физкультурой и спортом, здоровому и активному образу жизни.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Укрепление морально-психологического здоровья учащихся, развитие их коммуникативных способностей, нравственное </a:t>
            </a: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и эстетическое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совершенствование личности каждого ребенка.</a:t>
            </a:r>
          </a:p>
          <a:p>
            <a:pPr lvl="0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Рост мотивации к обучению, развитие навыков самоконтроля и самоанализа, стойкий интерес к познавательной деятельности, в том числе творческой.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 работы по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учащихся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14282" y="1500174"/>
            <a:ext cx="3857652" cy="164307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Внутришкольная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среда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Овал 4"/>
          <p:cNvSpPr/>
          <p:nvPr/>
        </p:nvSpPr>
        <p:spPr>
          <a:xfrm>
            <a:off x="285720" y="3500438"/>
            <a:ext cx="3428992" cy="142876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Организация учебного процесса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Овал 5"/>
          <p:cNvSpPr/>
          <p:nvPr/>
        </p:nvSpPr>
        <p:spPr>
          <a:xfrm>
            <a:off x="5000628" y="1500174"/>
            <a:ext cx="3786214" cy="178595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Организация двигательного режима      и физкультурного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режима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Овал 8"/>
          <p:cNvSpPr/>
          <p:nvPr/>
        </p:nvSpPr>
        <p:spPr>
          <a:xfrm>
            <a:off x="5214942" y="3643314"/>
            <a:ext cx="3500462" cy="185738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Организация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работы по формированию ценности здоровья и здорового образа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0" name="Овал 9"/>
          <p:cNvSpPr/>
          <p:nvPr/>
        </p:nvSpPr>
        <p:spPr>
          <a:xfrm>
            <a:off x="2071670" y="4786322"/>
            <a:ext cx="3571900" cy="171451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Анализ состояния медицинской помощи и состояния здоровья школьников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и анализ документальной базы и специальной литературы.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Системный анализ различных моделей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процесса на основе изучения опыта школ РФ.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состояния здоровья учащихся школы, морально-психологических проблем отдельных категорий учащихся, семейного микроклимата, воспитательных возможностей  школы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стартового мониторинга.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заседаний методического совета школы.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Корректировка плана учебно-воспитательной работы.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 по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физкультурные минутки во время уроков, гимнастика до учебных занятий, подвижные игры на переменах;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спортивные праздники;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соревнования,  «Веселые старты»;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туристические походы, экскурсии;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«Дни здоровья»;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спортивные викторины; 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устные журналы спортивной направленности;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теоретические занятия, беседы, семинары;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тестирование уровня физического развития и двигательных качеств учащихся;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наглядная агитация (Галерея успехов, стенды, плакаты).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Факультативный курс «Разговор о правильном питании»</a:t>
            </a:r>
            <a:endParaRPr lang="ru-RU" sz="2400" dirty="0" smtClean="0"/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Конкурс сочинений и стихотворений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 тему: «Как быть здоровым?»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Неделя здоровья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День здоровья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Диспут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«Будь здоров!», викторина по формированию правильного отношения учащихся к своему здоровью, к занятиям спорта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Классные часы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по обучению здоровью: «Чистый поселок», «Личная гигиена и здоровье», «У меня всегда в порядке: школа, книжки и тетрадки»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Тренинги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по теме «Здоровый образ жизни»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Конкурс рисунков на асфальте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«Наш здоровый класс»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Экологический десант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 территории школы.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Уроки практической гигиены: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«Режим дня школьника», «Как уберечься от простуды», «Правильная осанка», «Личная гигиена», «Правильное питание» </a:t>
            </a:r>
          </a:p>
          <a:p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Театрализованное представление</a:t>
            </a: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 «Я здоровье берегу – сам себе я помогу»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Выпуск  плакатов, оформление стендов</a:t>
            </a: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 для учащихся и родителей «Если крепок и здоров, к делам серьезным ты готов» и др.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Клуб знатоков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«Уроки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Мойдодыра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Технологическая конференция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«Здоровое питание» 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Книжная выставка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«В здоровом теле – здоровый дух» 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Выставка рисунков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«Солнце, воздух и вода – наши лучшие друзья» 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Научно-практическая конференция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«Охрана жизни и здоровья» 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Диагностика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уровня физического развития учащихся начальных классов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«О вреде курения, алкоголя, наркомании». Беседа психолога 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среди учащихся "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среди учащихся понятия  здорового образа жизни"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«Не идете ли вы на поводу у друзей?»  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Сравнительный анализ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342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Здоровьезатратный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характер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Здоровьесберегающий характер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Стрессовая педагогическая тактика.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стресса, адекватность требований, адекватность методик обучения и воспитания.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. Несоответствие методик и технологий обучения возрастным и функциональным возможностям школьников.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Рациональная  организация учебного процесса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соответствии с возрастными ,    индивидуальными особенностями .</a:t>
                      </a:r>
                    </a:p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Несоблюдение элементарных физиологических и гигиенических требований к организации учебного процесса.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Соблюдение гигиенических требований.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5" y="2071678"/>
            <a:ext cx="4071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548680"/>
          <a:ext cx="8606760" cy="579829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94292"/>
                <a:gridCol w="4212468"/>
              </a:tblGrid>
              <a:tr h="177291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4. Недостаточная грамотность родителей в вопросах сохранения здоровья детей.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Просветительская работа среди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родителей в вопросах сохранения здоровья детей.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9015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5.Интенсификация учебного процесса.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Необходимый,  достаточный  и 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рационально  организованный двигательный режим.</a:t>
                      </a:r>
                    </a:p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3666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. Отсутствие системной работы по формированию ценности здоровья и здорового образа жизни.</a:t>
                      </a:r>
                    </a:p>
                    <a:p>
                      <a:pPr>
                        <a:buNone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 работы по формированию ценности здоровья и здорового образа жизни.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МЕДИКО-ГИГИЕНИЧЕСКИЕ ТЕХНОЛОГИИ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(включают комплекс мер, направленных на соблюдение надлежащих гигиенических условий в соответствии с регламентациями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СанПинНа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и функционирование в школе медицинского  кабинета,  мониторинг состояния здоровья учащихся, вакцинация учащихся, контроль за сроками прививок, выделение групп медицинского риска)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ФИЗКУЛЬТУРНО-ОЗДОРОВИТЕЛЬНЫЕ ТЕХНОЛОГИИ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(направлены на физическое развитие учащихся : тренировку силы, выносливости, быстроты, гибкости и других качеств. В основном данные технологии реализуются на уроках физкультуры (дополнительный третий час физкультуры) и в работе спортивных секций ( волейбольной, баскетбольной, футбольной)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ЭКОЛОГИЧЕСКИЕ ЗДОРОВЬЕСБЕРЕГАЮЩИЕ ТЕХНОЛОГИИ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(помогают воспитывать у школьников любовь к природе, стремление заботиться о ней, приобщение учащихся к исследовательской деятельности в сфере экологии , приусадебный участок школы , формирующим личность, укрепляющим духовно-нравственное здоровье учащихся.)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4.ТЕХНОЛОГИИ  ОБЕСПЕЧЕНИЯ  БЕЗОПАСНОСТИ  ЖИЗНЕДЕЯТЕЛЬНОСТИ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(реализуют специалисты по охране труда, защите в чрезвычайных ситуациях и т.д. Грамотность учащихся по этим вопросам обеспечивается изучением курса ОЗОЖ)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5. ПСИХОЛОГО-ПЕДАГОГИЧЕСКИЕ ТЕХНОЛОГИИ ЗДОРОВЬЕСБЕРЕЖЕНИЯ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Снятие эмоционального напряжения, через использование игровых технологий.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Проведение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физминуток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Создание благоприятного психологического климата на уроке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Охрана здоровья и пропаганда здорового образа жизни.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Занятия ,тренинги, консультации  психолога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Субъект -субъектные отношения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Традиционные недели и дни здоровья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     Недели психологии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64307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Сбережение здоровья  учащихся – ключевая компетенция учителя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7272366" cy="2643206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«Дети проводят в школе значительную часть дня, и заниматься их здоровьем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должны, в том числе, и педагоги».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Д.А. Медведев в послании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Федеральному Собранию РФ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 5 ноября 2008 г.)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6. 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ЗДОРОВЬЕСБЕРЕГАЮЩИЕ ОБРАЗОВАТЕЛЬНЫЕ ТЕХНОЛОГИИ </a:t>
            </a:r>
          </a:p>
          <a:p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(комплексное использование личностно ориентированных технологий):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технологии проектной деятельности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Д.Дьюи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дифференцированного обучения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обучения в сотрудничестве, (В.Ф.Базарного)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разнообразные игровые технологии  ( Б.Г. Никитина)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проблемное обучение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новые информационные технологии  (Е.С.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модульная технология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развивающие технологии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Л.С.Выготского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технология КТД ( коллективных творческих дел) ((А.Г.Ривина)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исследовательские методы обучения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   эвристическое обучение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урока  (по В.Ф.Базарному)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0" hangingPunct="0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двигательной активности; </a:t>
            </a:r>
          </a:p>
          <a:p>
            <a:pPr algn="just" eaLnBrk="0" hangingPunct="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оздоровительного режима; </a:t>
            </a:r>
          </a:p>
          <a:p>
            <a:pPr algn="just" eaLnBrk="0" hangingPunct="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формирования правильной осанки и навыков рационального дыхания; </a:t>
            </a:r>
          </a:p>
          <a:p>
            <a:pPr algn="just" eaLnBrk="0" hangingPunct="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реализации эффективного закаливания; </a:t>
            </a:r>
          </a:p>
          <a:p>
            <a:pPr algn="just" eaLnBrk="0" hangingPunct="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психологической комфортности; </a:t>
            </a:r>
          </a:p>
          <a:p>
            <a:pPr algn="just" eaLnBrk="0" hangingPunct="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опоры на индивидуальные особенности и способности ребёнка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ШКОЛЬНЫЕ МЕРОПРИЯТИЯ ПО ЗДОРОВЬЕСБЕРЕЖЕНИЮ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70858" y="1776687"/>
            <a:ext cx="5802284" cy="41729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1619672" y="1571612"/>
            <a:ext cx="597666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Правильное питание – залог здоровья человека.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100 %  обучающихся охвачены горячим питанием </a:t>
            </a: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«Скажем «Нет» вредным привычкам!»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8"/>
            <a:ext cx="7120155" cy="40050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 «Витамин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Витаминович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ел.алекс\1011201138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432713" cy="4824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Здоровья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ел.алекс\SN8504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38400" y="2262981"/>
            <a:ext cx="4267200" cy="32004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 descr="G:\ел.алекс\SN850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3500462" cy="26253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 descr="G:\ел.алекс\SN8511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3738589" cy="30718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Динамическая пауза на перемене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ел.алекс\SN8514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56947"/>
            <a:ext cx="5832648" cy="43744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Типичное состояние учащихся на уроках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63638" y="1600200"/>
          <a:ext cx="6816725" cy="4525963"/>
        </p:xfrm>
        <a:graphic>
          <a:graphicData uri="http://schemas.openxmlformats.org/presentationml/2006/ole">
            <p:oleObj spid="_x0000_s1026" name="Диаграмма" r:id="rId3" imgW="8220151" imgH="5457749" progId="Excel.Sheet.8">
              <p:embed/>
            </p:oleObj>
          </a:graphicData>
        </a:graphic>
      </p:graphicFrame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 обстановки в школе на здоровье учащихся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Содержимое 3"/>
          <p:cNvGraphicFramePr>
            <a:graphicFrameLocks noGrp="1"/>
          </p:cNvGraphicFramePr>
          <p:nvPr>
            <p:ph idx="1"/>
          </p:nvPr>
        </p:nvGraphicFramePr>
        <p:xfrm>
          <a:off x="476250" y="1697038"/>
          <a:ext cx="8191500" cy="4333875"/>
        </p:xfrm>
        <a:graphic>
          <a:graphicData uri="http://schemas.openxmlformats.org/presentationml/2006/ole">
            <p:oleObj spid="_x0000_s2050" name="Диаграмма" r:id="rId3" imgW="8191500" imgH="4333951" progId="Excel.Sheet.8">
              <p:embed/>
            </p:oleObj>
          </a:graphicData>
        </a:graphic>
      </p:graphicFrame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 учителя на здоровье учащихся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81025" y="1412875"/>
          <a:ext cx="8002588" cy="4354513"/>
        </p:xfrm>
        <a:graphic>
          <a:graphicData uri="http://schemas.openxmlformats.org/presentationml/2006/ole">
            <p:oleObj spid="_x0000_s3074" name="Worksheet" r:id="rId3" imgW="8086649" imgH="4400702" progId="Excel.Sheet.8">
              <p:embed/>
            </p:oleObj>
          </a:graphicData>
        </a:graphic>
      </p:graphicFrame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46449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4400" b="1" dirty="0" smtClean="0">
                <a:solidFill>
                  <a:srgbClr val="FF00FF"/>
                </a:solidFill>
              </a:rPr>
              <a:t>!</a:t>
            </a:r>
            <a:endParaRPr lang="ru-RU" sz="344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Используемые  источники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 Н.Г. Ежкова «Влияние обучения и воспитания на здоровье младших школьников».</a:t>
            </a:r>
          </a:p>
          <a:p>
            <a:r>
              <a:rPr lang="ru-RU" dirty="0" smtClean="0"/>
              <a:t>2. А.В. </a:t>
            </a:r>
            <a:r>
              <a:rPr lang="ru-RU" dirty="0" err="1" smtClean="0"/>
              <a:t>Корягин</a:t>
            </a:r>
            <a:r>
              <a:rPr lang="ru-RU" dirty="0" smtClean="0"/>
              <a:t> «Реализация модели школы здоровья в условиях инновационного учебного заведения».</a:t>
            </a:r>
          </a:p>
          <a:p>
            <a:r>
              <a:rPr lang="ru-RU" dirty="0" smtClean="0"/>
              <a:t>3. С.В. </a:t>
            </a:r>
            <a:r>
              <a:rPr lang="ru-RU" dirty="0" err="1" smtClean="0"/>
              <a:t>Кулева</a:t>
            </a:r>
            <a:r>
              <a:rPr lang="ru-RU" dirty="0" smtClean="0"/>
              <a:t> «Проблемы создания школы здоровья в условиях инновационного учебного заведения».</a:t>
            </a:r>
          </a:p>
          <a:p>
            <a:r>
              <a:rPr lang="ru-RU" dirty="0" smtClean="0"/>
              <a:t>4. М.М. Безруких «Здоровье детей и школа».</a:t>
            </a:r>
          </a:p>
          <a:p>
            <a:r>
              <a:rPr lang="ru-RU" dirty="0" smtClean="0"/>
              <a:t>5. И. И. </a:t>
            </a:r>
            <a:r>
              <a:rPr lang="ru-RU" dirty="0" err="1" smtClean="0"/>
              <a:t>Брехман</a:t>
            </a:r>
            <a:r>
              <a:rPr lang="ru-RU" dirty="0" smtClean="0"/>
              <a:t> «Проблемы обучения человека здоровью».</a:t>
            </a:r>
          </a:p>
          <a:p>
            <a:r>
              <a:rPr lang="ru-RU" dirty="0" smtClean="0"/>
              <a:t>6. Л.А. Обухова, Н.А. </a:t>
            </a:r>
            <a:r>
              <a:rPr lang="ru-RU" dirty="0" err="1" smtClean="0"/>
              <a:t>Лемяскина</a:t>
            </a:r>
            <a:r>
              <a:rPr lang="ru-RU" dirty="0" smtClean="0"/>
              <a:t> «Школа докторов природы или 135 уроков здоровья».</a:t>
            </a: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Социальный запрос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Общество заинтересовано в оздоровлении не только самого общества, но и каждого человека, а в принципе одно без другого просто невозможно, оно должно решать эту проблему на всех уровнях, а также всем миром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Правительственная программа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70" y="1340768"/>
            <a:ext cx="2875454" cy="3767344"/>
          </a:xfrm>
          <a:prstGeom prst="rect">
            <a:avLst/>
          </a:prstGeom>
          <a:noFill/>
          <a:ln w="9525">
            <a:solidFill>
              <a:srgbClr val="FFFFCC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071802" y="1500175"/>
            <a:ext cx="49292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Президентская инициатива:              </a:t>
            </a:r>
          </a:p>
          <a:p>
            <a:pPr algn="ctr"/>
            <a:r>
              <a:rPr lang="ru-RU" sz="3600" b="1" dirty="0" smtClean="0">
                <a:solidFill>
                  <a:srgbClr val="CC0000"/>
                </a:solidFill>
              </a:rPr>
              <a:t>«Наша новая школа»</a:t>
            </a:r>
            <a:endParaRPr lang="ru-RU" sz="3600" b="1" dirty="0">
              <a:solidFill>
                <a:srgbClr val="CC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3284984"/>
            <a:ext cx="50006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Послание Федеральному Собранию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214950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 каждому  ученику –  индивидуальный подход, 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минимизирующий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риски  для  здоровья  в  процессе  обучения</a:t>
            </a: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1785926"/>
            <a:ext cx="7171160" cy="3875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3200" dirty="0" smtClean="0"/>
              <a:t>Создать условия для обеспечения школьнику возможности сохранения здоровья , научить использовать полученные знания в повседневной жизни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проанализировать состояние здоровья младших школьников;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комплекс мероприятий, направленных на сохранение здоровья ребёнка в условиях массового обучения;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готовность и умение вести здоровый образ жизни;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потребность в активной жизненной позиции, в отношении к себе, к одноклассникам.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если использовать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технологии, соблюдать санитарно-гигиеническую  культуру, то  улучшится психическое и физическое здоровье  и возрастет потребность здорового и активного образа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педагогического проекта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диагностический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практический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обобщающий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</TotalTime>
  <Words>1025</Words>
  <Application>Microsoft Office PowerPoint</Application>
  <PresentationFormat>Экран (4:3)</PresentationFormat>
  <Paragraphs>194</Paragraphs>
  <Slides>30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Тема Office</vt:lpstr>
      <vt:lpstr>Диаграмма</vt:lpstr>
      <vt:lpstr>Лист Microsoft Office Excel 97-2003</vt:lpstr>
      <vt:lpstr>МКОУ «Средняя общеобразовательная школа п.Октябрьский Перелюбского муниципального района  Саратовской области»</vt:lpstr>
      <vt:lpstr>Сбережение здоровья  учащихся – ключевая компетенция учителя</vt:lpstr>
      <vt:lpstr>Актуальность</vt:lpstr>
      <vt:lpstr>Социальный запрос</vt:lpstr>
      <vt:lpstr>Правительственная программа</vt:lpstr>
      <vt:lpstr>Цель</vt:lpstr>
      <vt:lpstr>Задачи</vt:lpstr>
      <vt:lpstr>Гипотеза</vt:lpstr>
      <vt:lpstr>Этапы педагогического проекта</vt:lpstr>
      <vt:lpstr>Прогнозируемые результаты</vt:lpstr>
      <vt:lpstr> Система работы по здоровьесбережению учащихся</vt:lpstr>
      <vt:lpstr>Методы: </vt:lpstr>
      <vt:lpstr>Формы работы по здоровьесбережению:</vt:lpstr>
      <vt:lpstr>Слайд 14</vt:lpstr>
      <vt:lpstr>Слайд 15</vt:lpstr>
      <vt:lpstr>Сравнительный анализ</vt:lpstr>
      <vt:lpstr>Слайд 17</vt:lpstr>
      <vt:lpstr>Технологии здоровьесбережения</vt:lpstr>
      <vt:lpstr>Слайд 19</vt:lpstr>
      <vt:lpstr>Слайд 20</vt:lpstr>
      <vt:lpstr>Принципы здоровьесберегающего урока  (по В.Ф.Базарному)</vt:lpstr>
      <vt:lpstr>ШКОЛЬНЫЕ МЕРОПРИЯТИЯ ПО ЗДОРОВЬЕСБЕРЕЖЕНИЮ</vt:lpstr>
      <vt:lpstr>ПРОЕКТ «Скажем «Нет» вредным привычкам!»</vt:lpstr>
      <vt:lpstr>Проект  «Витамин Витаминович» </vt:lpstr>
      <vt:lpstr>                                                            День Здоровья</vt:lpstr>
      <vt:lpstr>Динамическая пауза на перемене</vt:lpstr>
      <vt:lpstr>Типичное состояние учащихся на уроках</vt:lpstr>
      <vt:lpstr>Влияние обстановки в школе на здоровье учащихся</vt:lpstr>
      <vt:lpstr>Влияние учителя на здоровье учащихся</vt:lpstr>
      <vt:lpstr>Используемые  источники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Сбережение здоровья у учащихся – ключевая компетенция учителя</dc:title>
  <dc:creator>1</dc:creator>
  <cp:lastModifiedBy>Admin</cp:lastModifiedBy>
  <cp:revision>84</cp:revision>
  <dcterms:created xsi:type="dcterms:W3CDTF">2011-01-21T18:44:33Z</dcterms:created>
  <dcterms:modified xsi:type="dcterms:W3CDTF">2012-05-11T17:50:16Z</dcterms:modified>
</cp:coreProperties>
</file>