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6" r:id="rId2"/>
    <p:sldId id="267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8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608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A801-93D6-43C4-A418-EEFF589865F3}" type="datetimeFigureOut">
              <a:rPr lang="ru-RU" smtClean="0"/>
              <a:pPr/>
              <a:t>21.05.2012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3DCDC-17EA-4443-9F09-E766FABF5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A801-93D6-43C4-A418-EEFF589865F3}" type="datetimeFigureOut">
              <a:rPr lang="ru-RU" smtClean="0"/>
              <a:pPr/>
              <a:t>21.05.2012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3DCDC-17EA-4443-9F09-E766FABF5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A801-93D6-43C4-A418-EEFF589865F3}" type="datetimeFigureOut">
              <a:rPr lang="ru-RU" smtClean="0"/>
              <a:pPr/>
              <a:t>21.05.2012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3DCDC-17EA-4443-9F09-E766FABF5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A801-93D6-43C4-A418-EEFF589865F3}" type="datetimeFigureOut">
              <a:rPr lang="ru-RU" smtClean="0"/>
              <a:pPr/>
              <a:t>21.05.2012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3DCDC-17EA-4443-9F09-E766FABF5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A801-93D6-43C4-A418-EEFF589865F3}" type="datetimeFigureOut">
              <a:rPr lang="ru-RU" smtClean="0"/>
              <a:pPr/>
              <a:t>21.05.2012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3DCDC-17EA-4443-9F09-E766FABF5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A801-93D6-43C4-A418-EEFF589865F3}" type="datetimeFigureOut">
              <a:rPr lang="ru-RU" smtClean="0"/>
              <a:pPr/>
              <a:t>21.05.2012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3DCDC-17EA-4443-9F09-E766FABF5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A801-93D6-43C4-A418-EEFF589865F3}" type="datetimeFigureOut">
              <a:rPr lang="ru-RU" smtClean="0"/>
              <a:pPr/>
              <a:t>21.05.2012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3DCDC-17EA-4443-9F09-E766FABF5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A801-93D6-43C4-A418-EEFF589865F3}" type="datetimeFigureOut">
              <a:rPr lang="ru-RU" smtClean="0"/>
              <a:pPr/>
              <a:t>21.05.2012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3DCDC-17EA-4443-9F09-E766FABF5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A801-93D6-43C4-A418-EEFF589865F3}" type="datetimeFigureOut">
              <a:rPr lang="ru-RU" smtClean="0"/>
              <a:pPr/>
              <a:t>21.05.2012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3DCDC-17EA-4443-9F09-E766FABF5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A801-93D6-43C4-A418-EEFF589865F3}" type="datetimeFigureOut">
              <a:rPr lang="ru-RU" smtClean="0"/>
              <a:pPr/>
              <a:t>21.05.2012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3DCDC-17EA-4443-9F09-E766FABF5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A801-93D6-43C4-A418-EEFF589865F3}" type="datetimeFigureOut">
              <a:rPr lang="ru-RU" smtClean="0"/>
              <a:pPr/>
              <a:t>21.05.2012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2E3DCDC-17EA-4443-9F09-E766FABF56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25A801-93D6-43C4-A418-EEFF589865F3}" type="datetimeFigureOut">
              <a:rPr lang="ru-RU" smtClean="0"/>
              <a:pPr/>
              <a:t>21.05.2012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2E3DCDC-17EA-4443-9F09-E766FABF561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Стихотворения поэтов 19-20 веков о Родине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5877272"/>
            <a:ext cx="8229600" cy="4389437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  <a:ea typeface="Batang" pitchFamily="18" charset="-127"/>
              </a:rPr>
              <a:t>Работу выполнила: ученица 7 «Б» класса </a:t>
            </a:r>
            <a:r>
              <a:rPr lang="ru-RU" sz="2400" dirty="0" err="1" smtClean="0">
                <a:solidFill>
                  <a:srgbClr val="002060"/>
                </a:solidFill>
                <a:latin typeface="Arial Black" pitchFamily="34" charset="0"/>
                <a:ea typeface="Batang" pitchFamily="18" charset="-127"/>
              </a:rPr>
              <a:t>Нарядчикова</a:t>
            </a: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  <a:ea typeface="Batang" pitchFamily="18" charset="-127"/>
              </a:rPr>
              <a:t>  Екатерина</a:t>
            </a:r>
            <a:endParaRPr lang="ru-RU" sz="2400" dirty="0">
              <a:solidFill>
                <a:srgbClr val="002060"/>
              </a:solidFill>
              <a:latin typeface="Arial Black" pitchFamily="34" charset="0"/>
              <a:ea typeface="Batang" pitchFamily="18" charset="-127"/>
            </a:endParaRPr>
          </a:p>
        </p:txBody>
      </p:sp>
      <p:pic>
        <p:nvPicPr>
          <p:cNvPr id="24578" name="Picture 2" descr="http://img-2008-02.photosight.ru/16/25534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276872"/>
            <a:ext cx="6264696" cy="331236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505" y="44624"/>
          <a:ext cx="9036495" cy="6813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7412"/>
                <a:gridCol w="2062651"/>
                <a:gridCol w="2193703"/>
                <a:gridCol w="2182729"/>
              </a:tblGrid>
              <a:tr h="1098376">
                <a:tc>
                  <a:txBody>
                    <a:bodyPr/>
                    <a:lstStyle/>
                    <a:p>
                      <a:r>
                        <a:rPr lang="ru-RU" dirty="0" smtClean="0"/>
                        <a:t>Художественные</a:t>
                      </a:r>
                    </a:p>
                    <a:p>
                      <a:r>
                        <a:rPr lang="ru-RU" dirty="0" smtClean="0"/>
                        <a:t>приемы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С.А Есенин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М.И Цветаева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Б.И Чичибабин</a:t>
                      </a:r>
                      <a:endParaRPr lang="ru-RU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r>
                        <a:rPr lang="ru-RU" dirty="0" smtClean="0"/>
                        <a:t>эпитеты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  7 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  3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</a:t>
                      </a:r>
                      <a:r>
                        <a:rPr lang="ru-RU" sz="2000" b="1" dirty="0" smtClean="0"/>
                        <a:t> 2</a:t>
                      </a:r>
                      <a:endParaRPr lang="ru-RU" sz="2000" b="1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r>
                        <a:rPr lang="ru-RU" dirty="0" smtClean="0"/>
                        <a:t>метафоры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baseline="0" dirty="0" smtClean="0"/>
                        <a:t>   1 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  4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 </a:t>
                      </a:r>
                      <a:r>
                        <a:rPr lang="ru-RU" sz="2000" b="1" baseline="0" dirty="0" smtClean="0"/>
                        <a:t>  1</a:t>
                      </a:r>
                      <a:endParaRPr lang="ru-RU" sz="2000" b="1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r>
                        <a:rPr lang="ru-RU" dirty="0" smtClean="0"/>
                        <a:t>преувеличение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  2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r>
                        <a:rPr lang="ru-RU" dirty="0" smtClean="0"/>
                        <a:t>сравнение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   2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   2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   2</a:t>
                      </a:r>
                      <a:endParaRPr lang="ru-RU" sz="2000" b="1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обращение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  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  3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933056"/>
            <a:ext cx="83058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Вывод: Анализируя, сравнивая художественные приёмы во всех трех стихотворных произведениях, я сделала следующие выводы: эпитеты преобладают. Мне кажется, что именно эпитеты помогают писателям и поэтам ярко и эмоционально выразить свои мысли , чувства </a:t>
            </a:r>
            <a:r>
              <a:rPr lang="ru-RU" sz="32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.</a:t>
            </a:r>
            <a:endParaRPr lang="ru-RU" sz="3200" dirty="0">
              <a:solidFill>
                <a:srgbClr val="FF0000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44824"/>
            <a:ext cx="8229600" cy="4389437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Цель: </a:t>
            </a:r>
            <a:r>
              <a:rPr lang="ru-RU" dirty="0" smtClean="0">
                <a:solidFill>
                  <a:srgbClr val="002060"/>
                </a:solidFill>
              </a:rPr>
              <a:t>Провести сравнительный анализ поэтических произведений поэтов 19-20 веков о Родине.</a:t>
            </a:r>
          </a:p>
          <a:p>
            <a:pPr marL="514350" indent="-514350"/>
            <a:r>
              <a:rPr lang="ru-RU" dirty="0" smtClean="0">
                <a:solidFill>
                  <a:srgbClr val="FF0000"/>
                </a:solidFill>
              </a:rPr>
              <a:t>Задачи: 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Выяснить на примере  трех  поэтических произведений, какие художественные приемы употребляются в стихотворениях.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Сопоставить художественные приемы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Выяснить, какие художественные приемы наиболее  часто встречаются в стихотворениях поэтов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Цели и задачи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5470376" cy="116205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Борис Алексеевич Чичибабин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1124744"/>
            <a:ext cx="4104456" cy="573325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Борис Алексеевич Чичибабин родился в 1923 году в Кременчуге. Ученик  </a:t>
            </a:r>
            <a:r>
              <a:rPr lang="ru-RU" sz="2000" b="1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токоря</a:t>
            </a:r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, солдат авиачасти , студент филфака в Харькове. Большую часть жизни он прожил в Харькове. Уникальность  творческой манеры Чичибабина определяется гармоничным сочетанием  истинного демократизма с высочайшей культурой стиха,  ясности «содержания» - с изощренностью «формы» , которая ,однако, никогда не затрудняет восприятия его стихов. Борис Чичибабин пять лет сидел в тюрьме. Там он написал стихотворение «Весенний дом»</a:t>
            </a:r>
            <a:endParaRPr lang="ru-RU" sz="2000" b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5" name="Содержимое 4" descr="180px-Chichibabi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916832"/>
            <a:ext cx="4241926" cy="432048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5758408" cy="1162050"/>
          </a:xfrm>
        </p:spPr>
        <p:txBody>
          <a:bodyPr/>
          <a:lstStyle/>
          <a:p>
            <a:r>
              <a:rPr lang="ru-RU" dirty="0" smtClean="0"/>
              <a:t>«Весенний дом»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4894312" cy="4572000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  <a:t>Я помню дом один весною</a:t>
            </a:r>
            <a:b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</a:br>
            <a: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  <a:t>в городе.</a:t>
            </a:r>
            <a:b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</a:br>
            <a: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  <a:t>Его за то я в памяти храню,</a:t>
            </a:r>
            <a:b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</a:br>
            <a: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  <a:t>что по его карнизам</a:t>
            </a:r>
            <a:b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</a:br>
            <a: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  <a:t>ходят голуби</a:t>
            </a:r>
            <a:b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</a:br>
            <a: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  <a:t>и снег лежит у крыши на краю.</a:t>
            </a:r>
            <a:b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</a:br>
            <a: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  <a:t>еще </a:t>
            </a:r>
            <a:r>
              <a:rPr lang="ru-RU" sz="1600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  <a:t>мокрынь</a:t>
            </a:r>
            <a: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  <a:t>, </a:t>
            </a:r>
            <a:r>
              <a:rPr lang="ru-RU" sz="1600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  <a:t>еще</a:t>
            </a:r>
            <a: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  <a:t> деревья</a:t>
            </a:r>
            <a:b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</a:br>
            <a: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  <a:t>голы те,</a:t>
            </a:r>
            <a:b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</a:br>
            <a: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  <a:t>но, вся отдавшись нежному</a:t>
            </a:r>
            <a:b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</a:br>
            <a: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  <a:t>вранью,</a:t>
            </a:r>
            <a:b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</a:br>
            <a: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  <a:t>горит девчонка в том</a:t>
            </a:r>
            <a:b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</a:br>
            <a: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  <a:t>весеннем холоде,</a:t>
            </a:r>
            <a:b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</a:br>
            <a: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  <a:t>в мальчишеских ладонях,</a:t>
            </a:r>
            <a:b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</a:br>
            <a: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  <a:t>как в раю.</a:t>
            </a:r>
            <a:b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</a:br>
            <a: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  <a:t>Взлетают неба синие качели,</a:t>
            </a:r>
            <a:b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</a:br>
            <a: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  <a:t>А дом стоит, тяжелый</a:t>
            </a:r>
            <a:b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</a:br>
            <a: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  <a:t>от капели,</a:t>
            </a:r>
            <a:b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</a:br>
            <a: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  <a:t>а льды звенят, а снег никак</a:t>
            </a:r>
            <a:b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</a:br>
            <a: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  <a:t>не </a:t>
            </a:r>
            <a:r>
              <a:rPr lang="ru-RU" sz="1600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  <a:t>стается</a:t>
            </a:r>
            <a:r>
              <a:rPr lang="ru-RU" sz="1600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Andalus" pitchFamily="18" charset="-78"/>
              </a:rPr>
              <a:t>...</a:t>
            </a:r>
            <a:endParaRPr lang="ru-RU" sz="1600" dirty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Andalus" pitchFamily="18" charset="-78"/>
            </a:endParaRPr>
          </a:p>
        </p:txBody>
      </p:sp>
      <p:pic>
        <p:nvPicPr>
          <p:cNvPr id="5" name="Содержимое 4" descr="180px-Могила_Бориса_Чичибабин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716016" y="1484784"/>
            <a:ext cx="3618805" cy="460851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404664"/>
            <a:ext cx="5758408" cy="116205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Сергей Александрович Есенин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11560" y="2081064"/>
            <a:ext cx="3022104" cy="4776936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Сергей Есенин прожил короткую жизнь (1895—1925), но в памяти и сознании народа жив. Его поэзия стала неотъемлемой частью духовной культуры нации. Есенин принадлежит к тем художникам, произведениям которых свойственна великая простота. Они понятны любому читателю. Стихи поэта входят в душу, сливаются с чувством любви к Родине. Быть может, именно это чувство нерасторжимой связи с родной землей и есть суть есенинского поэтического мира.</a:t>
            </a:r>
            <a:endParaRPr lang="ru-RU" sz="1600" b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5" name="Содержимое 4" descr="eseni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988840"/>
            <a:ext cx="3960440" cy="460851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 «Гой ты Русь, моя родная»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686800" cy="5669984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Гой ты, Русь, моя родная,</a:t>
            </a:r>
            <a:b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Хаты — в ризах образа...</a:t>
            </a:r>
            <a:b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Не видать конца и края —</a:t>
            </a:r>
            <a:b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Только синь сосет глаза.</a:t>
            </a:r>
            <a:b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Как захожий богомолец,</a:t>
            </a:r>
            <a:b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Я смотрю твои поля.</a:t>
            </a:r>
            <a:b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А у низеньких околиц</a:t>
            </a:r>
            <a:b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Звонко чахнут тополя.</a:t>
            </a:r>
            <a:b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Пахнет яблоком и медом</a:t>
            </a:r>
            <a:b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По церквам твой кроткий Спас.</a:t>
            </a:r>
            <a:b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И гудит за </a:t>
            </a:r>
            <a:r>
              <a:rPr lang="ru-RU" sz="16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корогодом</a:t>
            </a: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/>
            </a:r>
            <a:b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На лугах веселый пляс.</a:t>
            </a:r>
            <a:b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Побегу по мятой стежке</a:t>
            </a:r>
            <a:b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На </a:t>
            </a:r>
            <a:r>
              <a:rPr lang="ru-RU" sz="16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приволь</a:t>
            </a: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зеленых </a:t>
            </a:r>
            <a:r>
              <a:rPr lang="ru-RU" sz="16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лех</a:t>
            </a: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,</a:t>
            </a:r>
            <a:b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Мне навстречу, как сережки,</a:t>
            </a:r>
            <a:b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Прозвенит девичий смех.</a:t>
            </a:r>
            <a:b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Если крикнет рать святая:</a:t>
            </a:r>
            <a:b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«Кинь ты Русь, живи в раю!»</a:t>
            </a:r>
            <a:b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Я скажу: «Не надо рая,</a:t>
            </a:r>
            <a:b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Дайте родину мою».</a:t>
            </a:r>
            <a:endParaRPr lang="ru-RU" sz="1600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916832"/>
            <a:ext cx="4788024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0"/>
            <a:ext cx="6190456" cy="116205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Марина Ивановна Цветаева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1196752"/>
            <a:ext cx="4104456" cy="4752528"/>
          </a:xfrm>
        </p:spPr>
        <p:txBody>
          <a:bodyPr>
            <a:normAutofit fontScale="25000" lnSpcReduction="20000"/>
          </a:bodyPr>
          <a:lstStyle/>
          <a:p>
            <a:r>
              <a:rPr lang="ru-RU" sz="6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Родилась 26 сентября (8 октября н.с.) в Москве в высококультурной семье. Отец, Иван Владимирович, профессор Московского университета, известный филолог и искусствовед, стал в дальнейшем директором </a:t>
            </a:r>
            <a:r>
              <a:rPr lang="ru-RU" sz="64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Румянцевского</a:t>
            </a:r>
            <a:r>
              <a:rPr lang="ru-RU" sz="6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музея и основателем Музея изящных искусств (ныне Государственный музей изобразительных искусств им. А. С. Пушкина). Мать происходила из обрусевшей польско-немецкой семьи, была талантливой пианисткой. Умерла в 1906, оставив двух дочерей на попечение отца.</a:t>
            </a:r>
          </a:p>
          <a:p>
            <a:r>
              <a:rPr lang="ru-RU" sz="6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Детские годы Цветаевой прошли в Москве и на даче в Тарусе. Начав образование в Москве, она продолжила его в пансионах Лозанны и Фрейбурга. В шестнадцать лет совершила самостоятельную поездку в Париж, чтобы прослушать в Сорбонне краткий курс истории </a:t>
            </a:r>
            <a:r>
              <a:rPr lang="ru-RU" sz="64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старофранцузской</a:t>
            </a:r>
            <a:r>
              <a:rPr lang="ru-RU" sz="6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литературы.</a:t>
            </a:r>
          </a:p>
          <a:p>
            <a:r>
              <a:rPr lang="ru-RU" sz="6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Стихи начала писать с шести лет (не только по-русски, но и по-французски и по-немецки), печататься с шестнадцати, а два года спустя тайком от семьи выпустила сборник «Вечерний альбом», который заметили и одобрили такие взыскательные критики, как Брюсов, Гумилев и Волошин</a:t>
            </a:r>
          </a:p>
          <a:p>
            <a:endParaRPr lang="ru-RU" dirty="0"/>
          </a:p>
        </p:txBody>
      </p:sp>
      <p:pic>
        <p:nvPicPr>
          <p:cNvPr id="5" name="Содержимое 4" descr="Tcvetaeva_jpg_700x700_autocrop_q8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932040" y="1628800"/>
            <a:ext cx="3315645" cy="457200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4966320" cy="1162050"/>
          </a:xfrm>
        </p:spPr>
        <p:txBody>
          <a:bodyPr/>
          <a:lstStyle/>
          <a:p>
            <a:r>
              <a:rPr lang="ru-RU" dirty="0" smtClean="0"/>
              <a:t>Родина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1676400"/>
            <a:ext cx="3888432" cy="492095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О, неподатливый язык!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Чего бы попросту - мужик, Пойми, певал и до меня: - Россия, родина моя!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Но и с калужского холма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Мне </a:t>
            </a:r>
            <a:r>
              <a:rPr lang="ru-RU" sz="16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открывалася</a:t>
            </a: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1600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она</a:t>
            </a: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Даль, - тридевятая земля! Чужбина, родина моя!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Даль, прирожденная, как боль, Настолько родина и столь </a:t>
            </a:r>
          </a:p>
          <a:p>
            <a:pPr>
              <a:buFontTx/>
              <a:buChar char="-"/>
            </a:pP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Рок, что повсюду, через всю Даль - всю ее с собой несу! </a:t>
            </a:r>
          </a:p>
          <a:p>
            <a:pPr>
              <a:buFontTx/>
              <a:buChar char="-"/>
            </a:pP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Даль, отдалившая мне близь, </a:t>
            </a:r>
          </a:p>
          <a:p>
            <a:pPr>
              <a:buFontTx/>
              <a:buChar char="-"/>
            </a:pP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Даль, говорящая: "Вернись </a:t>
            </a:r>
            <a:r>
              <a:rPr lang="ru-RU" sz="1600" i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Домой!</a:t>
            </a: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" Со всех - до горних звёзд - Меня снимающая мест! </a:t>
            </a:r>
          </a:p>
          <a:p>
            <a:pPr>
              <a:buFontTx/>
              <a:buChar char="-"/>
            </a:pP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Недаром, голубей воды, </a:t>
            </a:r>
          </a:p>
          <a:p>
            <a:pPr>
              <a:buFontTx/>
              <a:buChar char="-"/>
            </a:pP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Я далью обдавала лбы. </a:t>
            </a:r>
          </a:p>
          <a:p>
            <a:pPr>
              <a:buFontTx/>
              <a:buChar char="-"/>
            </a:pP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Ты! Сей руки своей лишусь, </a:t>
            </a:r>
          </a:p>
          <a:p>
            <a:pPr>
              <a:buFontTx/>
              <a:buChar char="-"/>
            </a:pP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- Хоть двух! Губами подпишусь </a:t>
            </a:r>
          </a:p>
          <a:p>
            <a:pPr>
              <a:buFontTx/>
              <a:buChar char="-"/>
            </a:pP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На плахе: </a:t>
            </a:r>
            <a:r>
              <a:rPr lang="ru-RU" sz="1600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распрь</a:t>
            </a:r>
            <a:r>
              <a:rPr lang="ru-RU" sz="16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моих земля - Гордыня, родина моя!</a:t>
            </a:r>
            <a:endParaRPr lang="ru-RU" sz="1600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5" name="Содержимое 4" descr="big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76056" y="1772816"/>
            <a:ext cx="3456384" cy="4464496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6480720" cy="260648"/>
          </a:xfrm>
        </p:spPr>
        <p:txBody>
          <a:bodyPr/>
          <a:lstStyle/>
          <a:p>
            <a:r>
              <a:rPr lang="ru-RU" dirty="0" smtClean="0"/>
              <a:t>Художественные приемы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half" idx="1"/>
          </p:nvPr>
        </p:nvGraphicFramePr>
        <p:xfrm>
          <a:off x="-1" y="0"/>
          <a:ext cx="9144001" cy="7050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8683"/>
                <a:gridCol w="2305533"/>
                <a:gridCol w="2267107"/>
                <a:gridCol w="2342678"/>
              </a:tblGrid>
              <a:tr h="7978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С.А Есенин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М.И</a:t>
                      </a:r>
                      <a:r>
                        <a:rPr lang="ru-RU" baseline="0" dirty="0" smtClean="0"/>
                        <a:t> Цветаева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Б.А Чичибабин</a:t>
                      </a:r>
                      <a:endParaRPr lang="ru-RU" dirty="0"/>
                    </a:p>
                  </a:txBody>
                  <a:tcPr/>
                </a:tc>
              </a:tr>
              <a:tr h="1752758">
                <a:tc>
                  <a:txBody>
                    <a:bodyPr/>
                    <a:lstStyle/>
                    <a:p>
                      <a:r>
                        <a:rPr lang="ru-RU" dirty="0" smtClean="0"/>
                        <a:t>эпитеты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Русь родная, короткий</a:t>
                      </a:r>
                      <a:r>
                        <a:rPr lang="ru-RU" baseline="0" dirty="0" smtClean="0"/>
                        <a:t> Спас , веселый пляс, мятая стежка , зеленый </a:t>
                      </a:r>
                      <a:r>
                        <a:rPr lang="ru-RU" baseline="0" dirty="0" err="1" smtClean="0"/>
                        <a:t>лех</a:t>
                      </a:r>
                      <a:r>
                        <a:rPr lang="ru-RU" baseline="0" dirty="0" smtClean="0"/>
                        <a:t> , девичий смех, рать святая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Неподатливый</a:t>
                      </a:r>
                      <a:r>
                        <a:rPr lang="ru-RU" baseline="0" dirty="0" smtClean="0"/>
                        <a:t> язык, тридевятая земля , горних звезд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Нежное</a:t>
                      </a:r>
                      <a:r>
                        <a:rPr lang="ru-RU" baseline="0" dirty="0" smtClean="0"/>
                        <a:t> вранье , весенний холод</a:t>
                      </a:r>
                      <a:endParaRPr lang="ru-RU" dirty="0"/>
                    </a:p>
                  </a:txBody>
                  <a:tcPr/>
                </a:tc>
              </a:tr>
              <a:tr h="1513745">
                <a:tc>
                  <a:txBody>
                    <a:bodyPr/>
                    <a:lstStyle/>
                    <a:p>
                      <a:r>
                        <a:rPr lang="ru-RU" dirty="0" smtClean="0"/>
                        <a:t>метафоры.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Сосет глаза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Даль- все ее с собой</a:t>
                      </a:r>
                      <a:r>
                        <a:rPr lang="ru-RU" baseline="0" dirty="0" smtClean="0"/>
                        <a:t> несу, Даль говорящая , я далью обдавала лбы, губами подпишусь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Взлетают неба синие качели</a:t>
                      </a:r>
                      <a:endParaRPr lang="ru-RU" dirty="0"/>
                    </a:p>
                  </a:txBody>
                  <a:tcPr/>
                </a:tc>
              </a:tr>
              <a:tr h="796708">
                <a:tc>
                  <a:txBody>
                    <a:bodyPr/>
                    <a:lstStyle/>
                    <a:p>
                      <a:r>
                        <a:rPr lang="ru-RU" dirty="0" smtClean="0"/>
                        <a:t>преувеличение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видать конца и края , чахнут тополя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6708">
                <a:tc>
                  <a:txBody>
                    <a:bodyPr/>
                    <a:lstStyle/>
                    <a:p>
                      <a:r>
                        <a:rPr lang="ru-RU" dirty="0" smtClean="0"/>
                        <a:t>сравнение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 захожий богомолец, как сережки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Даль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прирожденная , как боль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мальчишеских</a:t>
                      </a:r>
                      <a:r>
                        <a:rPr lang="ru-RU" baseline="0" dirty="0" smtClean="0"/>
                        <a:t> ладонях , как в раю.</a:t>
                      </a:r>
                      <a:endParaRPr lang="ru-RU" dirty="0"/>
                    </a:p>
                  </a:txBody>
                  <a:tcPr/>
                </a:tc>
              </a:tr>
              <a:tr h="1274733"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Обращение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Русь, моя родная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Россия,</a:t>
                      </a:r>
                      <a:r>
                        <a:rPr lang="ru-RU" baseline="0" dirty="0" smtClean="0"/>
                        <a:t> родина моя, Чужбина , родина моя , гордыня , родина моя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81</TotalTime>
  <Words>613</Words>
  <Application>Microsoft Office PowerPoint</Application>
  <PresentationFormat>Экран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Стихотворения поэтов 19-20 веков о Родине</vt:lpstr>
      <vt:lpstr>Цели и задачи</vt:lpstr>
      <vt:lpstr>Борис Алексеевич Чичибабин</vt:lpstr>
      <vt:lpstr>«Весенний дом»</vt:lpstr>
      <vt:lpstr>Сергей Александрович Есенин</vt:lpstr>
      <vt:lpstr> «Гой ты Русь, моя родная»</vt:lpstr>
      <vt:lpstr>Марина Ивановна Цветаева</vt:lpstr>
      <vt:lpstr>Родина</vt:lpstr>
      <vt:lpstr>Художественные приемы</vt:lpstr>
      <vt:lpstr>Слайд 10</vt:lpstr>
      <vt:lpstr>Вывод: Анализируя, сравнивая художественные приёмы во всех трех стихотворных произведениях, я сделала следующие выводы: эпитеты преобладают. Мне кажется, что именно эпитеты помогают писателям и поэтам ярко и эмоционально выразить свои мысли , чувства 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Борис Алексеевич Чичибабин</dc:title>
  <dc:creator>Катя</dc:creator>
  <cp:lastModifiedBy>Ученик</cp:lastModifiedBy>
  <cp:revision>11</cp:revision>
  <dcterms:created xsi:type="dcterms:W3CDTF">2012-05-04T16:35:22Z</dcterms:created>
  <dcterms:modified xsi:type="dcterms:W3CDTF">2012-05-21T06:12:39Z</dcterms:modified>
</cp:coreProperties>
</file>