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8" r:id="rId13"/>
    <p:sldId id="259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21" autoAdjust="0"/>
  </p:normalViewPr>
  <p:slideViewPr>
    <p:cSldViewPr>
      <p:cViewPr varScale="1">
        <p:scale>
          <a:sx n="95" d="100"/>
          <a:sy n="95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1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9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68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1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71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4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69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0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77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3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19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02822-26E7-40D8-A5FC-976B7F915FB8}" type="datetimeFigureOut">
              <a:rPr lang="ru-RU" smtClean="0"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FD8D5-6967-4710-BAC1-9754B9B84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83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Татьяна Петровна\Рабочий стол\Новая папк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40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Легенда о хризантеме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422108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76412" y="363637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00"/>
                </a:solidFill>
              </a:rPr>
              <a:t>Презентация</a:t>
            </a:r>
          </a:p>
          <a:p>
            <a:r>
              <a:rPr lang="ru-RU" dirty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srgbClr val="FF0000"/>
                </a:solidFill>
              </a:rPr>
              <a:t>ченицы 2 «А» класса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МБОУ гимназия№17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г.Королёва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Мироновой Екатерины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6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Татьяна Петровна\Рабочий стол\Новая папка\Рисунок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877781" cy="689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9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3000">
        <p14:glitter pattern="hexagon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Татьяна Петровна\Рабочий стол\Новая папка\Рисунок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628"/>
            <a:ext cx="7221870" cy="686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77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997152"/>
          </a:xfrm>
        </p:spPr>
        <p:txBody>
          <a:bodyPr/>
          <a:lstStyle/>
          <a:p>
            <a:r>
              <a:rPr lang="ru-RU" dirty="0" smtClean="0"/>
              <a:t>Этот цветок изображен на гербе Японии, на печатях и монетах. И вместе с тем, на Востоке из него готовят салаты и пирожные.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996" y="2564904"/>
            <a:ext cx="3733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1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Татьяна Петровна\Рабочий стол\Новая папка\Рисунок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-9525"/>
            <a:ext cx="6877050" cy="687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7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-28724"/>
            <a:ext cx="3387079" cy="676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153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Легенда о хризантеме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9971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 Востоке этот осенний цветок называют цветком белого дракона. Есть такая легенда: хитрый и злой белый дракон, желая досадить людям, вздумал посягнуть на само Солнце. Одного лишь не ведал белый дракон: не по силам выбрал себе добычу. Зубами и когтями рвал дракон Солнце, а горячие искры превращались в цветы и падали на Землю.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3218337" cy="5464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315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Татьяна Петровна\Рабочий стол\Новая папк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6"/>
            <a:ext cx="9116834" cy="683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89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ripple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Татьяна Петровна\Рабочий стол\Новая папка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17463"/>
            <a:ext cx="910748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7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3000">
        <p14:honeycomb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атьяна Петровна\Рабочий стол\Новая папка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071"/>
            <a:ext cx="9134400" cy="644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48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Татьяна Петровна\Рабочий стол\Новая папка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00" cy="685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9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flas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Татьяна Петровна\Рабочий стол\Новая папка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8028384" cy="682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539287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Татьяна Петровна\Рабочий стол\Новая папка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9010"/>
            <a:ext cx="9098299" cy="683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42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Татьяна Петровна\Рабочий стол\Новая папка\Р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38750" cy="685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29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108</Words>
  <Application>Microsoft Office PowerPoint</Application>
  <PresentationFormat>Экран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Легенда о хризантеме</vt:lpstr>
      <vt:lpstr>Легенда о хризантеме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Легенда о хризантеме</dc:title>
  <dc:creator>Пользователь</dc:creator>
  <cp:lastModifiedBy>Старичихина</cp:lastModifiedBy>
  <cp:revision>14</cp:revision>
  <dcterms:created xsi:type="dcterms:W3CDTF">2011-11-17T18:30:34Z</dcterms:created>
  <dcterms:modified xsi:type="dcterms:W3CDTF">2012-07-04T13:32:35Z</dcterms:modified>
</cp:coreProperties>
</file>