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6" r:id="rId2"/>
    <p:sldId id="258" r:id="rId3"/>
    <p:sldId id="261" r:id="rId4"/>
    <p:sldId id="271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64543" autoAdjust="0"/>
  </p:normalViewPr>
  <p:slideViewPr>
    <p:cSldViewPr>
      <p:cViewPr varScale="1">
        <p:scale>
          <a:sx n="47" d="100"/>
          <a:sy n="47" d="100"/>
        </p:scale>
        <p:origin x="-11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BE0297-D7A7-406E-8A7E-7F5F08849BBC}" type="datetimeFigureOut">
              <a:rPr lang="ru-RU" smtClean="0"/>
              <a:pPr/>
              <a:t>18.12.09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9BBA3D-D283-425E-AF7F-AB90ED3B6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BBA3D-D283-425E-AF7F-AB90ED3B61A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BBA3D-D283-425E-AF7F-AB90ED3B61A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BBA3D-D283-425E-AF7F-AB90ED3B61A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BBA3D-D283-425E-AF7F-AB90ED3B61A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BBA3D-D283-425E-AF7F-AB90ED3B61A6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AC745-84C0-4A6B-B040-859D0B00C3C2}" type="datetimeFigureOut">
              <a:rPr lang="ru-RU" smtClean="0"/>
              <a:pPr/>
              <a:t>18.12.09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1B-067C-4B3A-9F0B-C4A825291E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AC745-84C0-4A6B-B040-859D0B00C3C2}" type="datetimeFigureOut">
              <a:rPr lang="ru-RU" smtClean="0"/>
              <a:pPr/>
              <a:t>18.12.09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1B-067C-4B3A-9F0B-C4A82529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AC745-84C0-4A6B-B040-859D0B00C3C2}" type="datetimeFigureOut">
              <a:rPr lang="ru-RU" smtClean="0"/>
              <a:pPr/>
              <a:t>18.12.09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1B-067C-4B3A-9F0B-C4A82529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AC745-84C0-4A6B-B040-859D0B00C3C2}" type="datetimeFigureOut">
              <a:rPr lang="ru-RU" smtClean="0"/>
              <a:pPr/>
              <a:t>18.12.09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1B-067C-4B3A-9F0B-C4A82529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AC745-84C0-4A6B-B040-859D0B00C3C2}" type="datetimeFigureOut">
              <a:rPr lang="ru-RU" smtClean="0"/>
              <a:pPr/>
              <a:t>18.12.09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D942E1B-067C-4B3A-9F0B-C4A82529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AC745-84C0-4A6B-B040-859D0B00C3C2}" type="datetimeFigureOut">
              <a:rPr lang="ru-RU" smtClean="0"/>
              <a:pPr/>
              <a:t>18.12.09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1B-067C-4B3A-9F0B-C4A82529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AC745-84C0-4A6B-B040-859D0B00C3C2}" type="datetimeFigureOut">
              <a:rPr lang="ru-RU" smtClean="0"/>
              <a:pPr/>
              <a:t>18.12.09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1B-067C-4B3A-9F0B-C4A82529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AC745-84C0-4A6B-B040-859D0B00C3C2}" type="datetimeFigureOut">
              <a:rPr lang="ru-RU" smtClean="0"/>
              <a:pPr/>
              <a:t>18.12.09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1B-067C-4B3A-9F0B-C4A82529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AC745-84C0-4A6B-B040-859D0B00C3C2}" type="datetimeFigureOut">
              <a:rPr lang="ru-RU" smtClean="0"/>
              <a:pPr/>
              <a:t>18.12.09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1B-067C-4B3A-9F0B-C4A82529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AC745-84C0-4A6B-B040-859D0B00C3C2}" type="datetimeFigureOut">
              <a:rPr lang="ru-RU" smtClean="0"/>
              <a:pPr/>
              <a:t>18.12.09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1B-067C-4B3A-9F0B-C4A82529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AC745-84C0-4A6B-B040-859D0B00C3C2}" type="datetimeFigureOut">
              <a:rPr lang="ru-RU" smtClean="0"/>
              <a:pPr/>
              <a:t>18.12.09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1B-067C-4B3A-9F0B-C4A82529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4AC745-84C0-4A6B-B040-859D0B00C3C2}" type="datetimeFigureOut">
              <a:rPr lang="ru-RU" smtClean="0"/>
              <a:pPr/>
              <a:t>18.12.09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D942E1B-067C-4B3A-9F0B-C4A82529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yandsearch?p=18&amp;ed=1&amp;text=%D0%BB%D0%B5%D0%BA%D0%B0%D1%80%D1%81%D1%82%D0%B2%D0%B5%D0%BD%D0%BD%D1%8B%D0%B5%20%D1%82%D1%80%D0%B0%D0%B2%D1%8B&amp;spsite=fotki.yandex.ru&amp;img_url=img-fotki.yandex.ru/get/5/kira888.2/0_29ae_309dc33a_XL&amp;rpt=simage" TargetMode="Externa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p=38&amp;ed=1&amp;text=%D0%BB%D0%B5%D0%BA%D0%B0%D1%80%D1%81%D1%82%D0%B2%D0%B5%D0%BD%D0%BD%D1%8B%D0%B5%20%D1%82%D1%80%D0%B0%D0%B2%D1%8B&amp;spsite=fake-009-818460.ru&amp;img_url=www.ruhr-uni-bochum.de/boga/html/Althaea.officinalis.ja.jpg&amp;rpt=simage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images.yandex.ru/yandsearch?p=3&amp;ed=1&amp;text=%D1%84%D0%BE%D1%82%D0%BE%20%D0%BB%D0%B5%D0%BA%D0%B0%D1%80%D1%81%D1%82%D0%B2%D0%B5%D0%BD%D0%BD%D1%8B%D1%85%20%D1%82%D1%80%D0%B0%D0%B2&amp;spsite=fake-011-518909.ru&amp;img_url=flower.onego.ru/other/enc_2316.jpg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p=48&amp;ed=1&amp;text=%D0%BB%D0%B5%D0%BA%D0%B0%D1%80%D1%81%D1%82%D0%B2%D0%B5%D0%BD%D0%BD%D1%8B%D0%B5%20%D1%82%D1%80%D0%B0%D0%B2%D1%8B&amp;spsite=www.aif.ru&amp;img_url=www.aif.ru/application/public/article/608/82fc1c0694bdc72d02dda250a189d5da_big.jpg&amp;rpt=simage" TargetMode="External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0" Type="http://schemas.openxmlformats.org/officeDocument/2006/relationships/hyperlink" Target="http://images.yandex.ru/yandsearch?p=23&amp;ed=1&amp;text=%D0%BB%D0%B5%D0%BA%D0%B0%D1%80%D1%81%D1%82%D0%B2%D0%B5%D0%BD%D0%BD%D1%8B%D0%B5%20%D1%82%D1%80%D0%B0%D0%B2%D1%8B&amp;spsite=fake-017-4077038.ru&amp;img_url=www.mk.ru/upload/iblock/84c/or.jpg&amp;rpt=simage" TargetMode="External"/><Relationship Id="rId4" Type="http://schemas.openxmlformats.org/officeDocument/2006/relationships/hyperlink" Target="http://images.yandex.ru/yandsearch?p=29&amp;ed=1&amp;text=%D0%BB%D0%B5%D0%BA%D0%B0%D1%80%D1%81%D1%82%D0%B2%D0%B5%D0%BD%D0%BD%D1%8B%D0%B5%20%D1%82%D1%80%D0%B0%D0%B2%D1%8B&amp;spsite=fake-024-2376892.ru&amp;img_url=spt.1kz.biz/imeg/xl_aecd5.jpeg&amp;rpt=simage" TargetMode="External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yandsearch?p=46&amp;ed=1&amp;text=%D0%BB%D0%B5%D0%BA%D0%B0%D1%80%D1%81%D1%82%D0%B2%D0%B5%D0%BD%D0%BD%D1%8B%D0%B5%20%D1%82%D1%80%D0%B0%D0%B2%D1%8B&amp;spsite=fake-031-128319.ru&amp;img_url=da.kirsoft.com.ru/images/lp0019.jpg&amp;rpt=simage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24&amp;ed=1&amp;text=%D1%84%D0%BE%D1%82%D0%BE%20%D0%BB%D0%B5%D0%BA%D0%B0%D1%80%D1%81%D1%82%D0%B2%D0%B5%D0%BD%D0%BD%D1%8B%D1%85%20%D1%82%D1%80%D0%B0%D0%B2&amp;spsite=fake-017-4070505.ru&amp;img_url=dic.academic.ru/pictures/wiki/files/71/Grote_weegbree_bloeiwijze_Plantago_major_subsp__major.jpg&amp;rpt=simag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yandsearch?p=18&amp;ed=1&amp;text=%D0%BB%D0%B5%D0%BA%D0%B0%D1%80%D1%81%D1%82%D0%B2%D0%B5%D0%BD%D0%BD%D1%8B%D0%B5%20%D1%82%D1%80%D0%B0%D0%B2%D1%8B&amp;spsite=fotki.yandex.ru&amp;img_url=img-fotki.yandex.ru/get/5/kira888.2/0_29ae_309dc33a_XL&amp;rpt=simage" TargetMode="Externa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92&amp;ed=1&amp;text=%D1%84%D0%BE%D1%82%D0%BE%20%D0%BB%D0%B5%D0%BA%D0%B0%D1%80%D1%81%D1%82%D0%B2%D0%B5%D0%BD%D0%BD%D1%8B%D1%85%20%D1%82%D1%80%D0%B0%D0%B2&amp;spsite=fake-016-5912320.ru&amp;img_url=www.nmedik.ru/images/stories/travnik/leonurus_quinquelobatus0.jpg&amp;rpt=simag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Лекарственные растения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331698"/>
            <a:ext cx="8072494" cy="1752600"/>
          </a:xfrm>
        </p:spPr>
        <p:txBody>
          <a:bodyPr/>
          <a:lstStyle/>
          <a:p>
            <a:r>
              <a:rPr lang="ru-RU" dirty="0" smtClean="0"/>
              <a:t>Урок окружающего мира 4 «А» </a:t>
            </a:r>
            <a:r>
              <a:rPr lang="ru-RU" dirty="0" smtClean="0"/>
              <a:t>класс</a:t>
            </a:r>
          </a:p>
          <a:p>
            <a:r>
              <a:rPr lang="ru-RU" dirty="0" smtClean="0"/>
              <a:t>п</a:t>
            </a:r>
            <a:r>
              <a:rPr lang="ru-RU" dirty="0" smtClean="0"/>
              <a:t>о  учебнику Н.Я Дмитриева и А.Н. Казакова «Окружающий мир»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ЧЕРА ТРЕХРАЗДЕЛЬНАЯ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«</a:t>
            </a:r>
            <a:r>
              <a:rPr lang="ru-RU" dirty="0" err="1" smtClean="0"/>
              <a:t>Причепой</a:t>
            </a:r>
            <a:r>
              <a:rPr lang="ru-RU" dirty="0" smtClean="0"/>
              <a:t>» траву называют из-за плодов, прочно впивающихся в ткань, шерсть животных.</a:t>
            </a:r>
          </a:p>
          <a:p>
            <a:pPr algn="just"/>
            <a:r>
              <a:rPr lang="ru-RU" dirty="0" smtClean="0"/>
              <a:t>Трава череды используется для приготовления лечебных ванн, которые широко применяются  в детской практики, при сыпи, различных диатезах, себорее головы.</a:t>
            </a:r>
          </a:p>
          <a:p>
            <a:pPr algn="just"/>
            <a:r>
              <a:rPr lang="ru-RU" dirty="0" smtClean="0"/>
              <a:t>Череду трёхраздельную употребляют также как горечь для улучшения пищеварения.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71612"/>
            <a:ext cx="2853213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ПИЖМА ОБЫКНОВЕННАЯ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«Рябинкой» называют растение из-за соцветия, напоминающего гроздь рябиновых ягод.</a:t>
            </a:r>
          </a:p>
          <a:p>
            <a:pPr algn="just"/>
            <a:r>
              <a:rPr lang="ru-RU" dirty="0" smtClean="0"/>
              <a:t>В народной медицине пижма издавна использовалась при лихорадках, как противоглистное средство, желудочно-кишечных заболеваниях.</a:t>
            </a:r>
          </a:p>
          <a:p>
            <a:pPr algn="just"/>
            <a:r>
              <a:rPr lang="ru-RU" dirty="0" smtClean="0"/>
              <a:t>В народной медицине Сибири пижма используется при головной боли, ревматизме, желтухи, вывихах и ранах.</a:t>
            </a:r>
          </a:p>
          <a:p>
            <a:pPr algn="just"/>
            <a:r>
              <a:rPr lang="ru-RU" dirty="0" smtClean="0"/>
              <a:t>В  средней полосе Росси в прошлом травой пижмы обкладывали туши забитого скота для сохранения мяса.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1" y="1500174"/>
            <a:ext cx="264320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ПАСТУШБЯ СУМКА ОБЫКНОВЕННАЯ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Пастушья сумка была известна в народной медицине с древних времен как кровеостанавливающее средство при внутренних кровотечениях и болезнях почек.</a:t>
            </a:r>
          </a:p>
          <a:p>
            <a:pPr algn="just"/>
            <a:r>
              <a:rPr lang="ru-RU" dirty="0" smtClean="0"/>
              <a:t>Пастушья сумка обладает также способностью снижать кровеносное давление.</a:t>
            </a:r>
          </a:p>
          <a:p>
            <a:pPr algn="just"/>
            <a:r>
              <a:rPr lang="ru-RU" dirty="0" smtClean="0"/>
              <a:t>В тибетской медицине растение считается противорвотным средством.</a:t>
            </a:r>
          </a:p>
          <a:p>
            <a:pPr algn="just"/>
            <a:r>
              <a:rPr lang="ru-RU" dirty="0" smtClean="0"/>
              <a:t>В некоторых странах траву пастушьей сумки используют для приготовления борщей, супов, в свежем и сухом виде.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1" y="1643050"/>
            <a:ext cx="2714643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Мать-и-мачеха обыкновенная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Препараты мать-и-мачехи применяют при заболеваниях дыхательных путей, воспалении легких, при бронхиальной астме, ангине.</a:t>
            </a:r>
          </a:p>
          <a:p>
            <a:pPr algn="just"/>
            <a:r>
              <a:rPr lang="ru-RU" dirty="0" smtClean="0"/>
              <a:t>Отваром листьев моют голову для укрепления волос и от перхоти.</a:t>
            </a:r>
          </a:p>
          <a:p>
            <a:pPr algn="just"/>
            <a:r>
              <a:rPr lang="ru-RU" dirty="0" smtClean="0"/>
              <a:t>В народной медицине листья также употребляются при плохом аппетите, простудных заболеваниях.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571613"/>
            <a:ext cx="2714644" cy="43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ТЫСЯЧЕЛИСТНИК ОБЫКНОВЕННЫЙ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Это растение было известно ещё в древности как «раневая трава»,  которую употребляют при лечении ран и кровотечений.</a:t>
            </a:r>
          </a:p>
          <a:p>
            <a:pPr algn="just"/>
            <a:r>
              <a:rPr lang="ru-RU" dirty="0" smtClean="0"/>
              <a:t>Издавна на Руси это растение использовалось в качестве кровоостанавливающего средства. Одна из древнерусских летописей сообщает, сто внука Дмитрия Донского вылечили соком травы тысячелистника от носовых кровотечений.</a:t>
            </a:r>
          </a:p>
          <a:p>
            <a:pPr algn="just"/>
            <a:r>
              <a:rPr lang="ru-RU" dirty="0" smtClean="0"/>
              <a:t>Тысячелистник рекомендуется при общей слабости, при некоторых нервных заболеваниях</a:t>
            </a:r>
          </a:p>
          <a:p>
            <a:pPr algn="just"/>
            <a:r>
              <a:rPr lang="ru-RU" dirty="0" smtClean="0"/>
              <a:t>В винодельческой промышленности листья и цветущие верхушки растения используют для приготовления горьких настоек и ликеров.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0190" y="1643050"/>
            <a:ext cx="290718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828800" y="214290"/>
            <a:ext cx="5486400" cy="1928826"/>
          </a:xfrm>
        </p:spPr>
        <p:txBody>
          <a:bodyPr>
            <a:noAutofit/>
          </a:bodyPr>
          <a:lstStyle/>
          <a:p>
            <a:r>
              <a:rPr lang="ru-RU" sz="3200" b="0" dirty="0" smtClean="0">
                <a:solidFill>
                  <a:schemeClr val="tx1"/>
                </a:solidFill>
                <a:effectLst/>
              </a:rPr>
              <a:t>Презентацию подготовила учитель начальных классов</a:t>
            </a:r>
            <a:br>
              <a:rPr lang="ru-RU" sz="3200" b="0" dirty="0" smtClean="0">
                <a:solidFill>
                  <a:schemeClr val="tx1"/>
                </a:solidFill>
                <a:effectLst/>
              </a:rPr>
            </a:br>
            <a:r>
              <a:rPr lang="ru-RU" sz="3200" b="0" dirty="0" smtClean="0">
                <a:solidFill>
                  <a:schemeClr val="tx1"/>
                </a:solidFill>
                <a:effectLst/>
              </a:rPr>
              <a:t>Цыганок Л.В. </a:t>
            </a:r>
            <a:endParaRPr lang="ru-RU" sz="32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 descr="http://im0-tub.yandex.net/i?id=52831775&amp;tov=0">
            <a:hlinkClick r:id="rId2"/>
          </p:cNvPr>
          <p:cNvPicPr>
            <a:picLocks noGrp="1"/>
          </p:cNvPicPr>
          <p:nvPr>
            <p:ph type="pic" idx="1"/>
          </p:nvPr>
        </p:nvPicPr>
        <p:blipFill>
          <a:blip r:embed="rId3"/>
          <a:srcRect t="12183" b="12183"/>
          <a:stretch>
            <a:fillRect/>
          </a:stretch>
        </p:blipFill>
        <p:spPr bwMode="auto">
          <a:xfrm>
            <a:off x="1857375" y="2571750"/>
            <a:ext cx="548640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07950" y="1285860"/>
            <a:ext cx="3606794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</a:rPr>
              <a:t>На лужайках и полянах</a:t>
            </a:r>
          </a:p>
          <a:p>
            <a:r>
              <a:rPr lang="ru-RU" sz="3200" dirty="0">
                <a:latin typeface="Times New Roman" pitchFamily="18" charset="0"/>
              </a:rPr>
              <a:t>Будет много трав густых,</a:t>
            </a:r>
          </a:p>
          <a:p>
            <a:r>
              <a:rPr lang="ru-RU" sz="3200" dirty="0">
                <a:latin typeface="Times New Roman" pitchFamily="18" charset="0"/>
              </a:rPr>
              <a:t>Трав медовых, свежих, пряных,</a:t>
            </a:r>
          </a:p>
          <a:p>
            <a:r>
              <a:rPr lang="ru-RU" sz="3200" dirty="0">
                <a:latin typeface="Times New Roman" pitchFamily="18" charset="0"/>
              </a:rPr>
              <a:t>Трав, от солнца золотых.</a:t>
            </a:r>
          </a:p>
        </p:txBody>
      </p:sp>
      <p:pic>
        <p:nvPicPr>
          <p:cNvPr id="16390" name="Picture 6" descr="DSCN57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02100" y="115888"/>
            <a:ext cx="4573588" cy="60975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ЛЕКАРСТВЕННЫЕ ТРАВЫ, РАСТУЩИЕ В НАШЕЙ МЕСТНОСТИ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" name="Рисунок 9" descr="http://im0-tub.yandex.net/i?id=10894077&amp;tov=0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571612"/>
            <a:ext cx="157163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8-tub.yandex.net/i?id=39209086&amp;tov=8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42555" y="1285860"/>
            <a:ext cx="1401445" cy="15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2-tub.yandex.net/i?id=130565772&amp;tov=2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43174" y="2428868"/>
            <a:ext cx="4429156" cy="3671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im6-tub.yandex.net/i?id=59114295&amp;tov=6">
            <a:hlinkClick r:id="rId8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0034" y="3929066"/>
            <a:ext cx="157163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im8-tub.yandex.net/i?id=135708005&amp;tov=8">
            <a:hlinkClick r:id="rId10"/>
          </p:cNvPr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500958" y="3857628"/>
            <a:ext cx="1643042" cy="2092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428604"/>
            <a:ext cx="3008313" cy="116205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ЗВЕРОБОЙ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</a:rPr>
              <a:t>В старину это лекарство называли «травой от 99 болезней». Его используют как кровоостанавливающее средство. Он  затягивает раны, убивает микробы, и останавливает нагноение и воспаление. Листья содержат эфирные масла, витамины  Е и С. Обладает превосходным красящим веществом.</a:t>
            </a:r>
          </a:p>
          <a:p>
            <a:endParaRPr lang="ru-RU" dirty="0"/>
          </a:p>
        </p:txBody>
      </p:sp>
      <p:pic>
        <p:nvPicPr>
          <p:cNvPr id="7" name="Picture 9" descr="lg_492221_Zverobo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357430"/>
            <a:ext cx="2857488" cy="3106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ОДУВАНЧИК ЛЕКАРСТВЕННЫЙ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В пределах нашей страны описано 208 видов одуванчиков.</a:t>
            </a:r>
          </a:p>
          <a:p>
            <a:pPr algn="just"/>
            <a:r>
              <a:rPr lang="ru-RU" dirty="0" smtClean="0"/>
              <a:t>В русской народной медицине одуванчик считался «жизненным эликсиром»; используется для улучшения пищеварения, успокаивающее средство, полезен при желтухе, бессоннице. </a:t>
            </a:r>
          </a:p>
          <a:p>
            <a:pPr algn="just"/>
            <a:r>
              <a:rPr lang="ru-RU" dirty="0" smtClean="0"/>
              <a:t>Древние греки и римляне использовали сок одуванчика против веснушек.</a:t>
            </a:r>
          </a:p>
          <a:p>
            <a:pPr algn="just"/>
            <a:r>
              <a:rPr lang="ru-RU" dirty="0" smtClean="0"/>
              <a:t>В средней Азии для уничтожения бородавок.</a:t>
            </a:r>
            <a:endParaRPr lang="ru-RU" dirty="0"/>
          </a:p>
        </p:txBody>
      </p:sp>
      <p:pic>
        <p:nvPicPr>
          <p:cNvPr id="1026" name="Picture 2" descr="C:\Documents and Settings\Администратор.USER.000\Мои документы\Мои рисунки\Изображение\Изображение 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00174"/>
            <a:ext cx="2975699" cy="45899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ЛУШИЦА ОБЫКНОВЕННАЯ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sz="3600" dirty="0" smtClean="0"/>
              <a:t>В народной медицине трава душицы применяется как мочегонное  и потогонное средство, входит в состав многих чаев.</a:t>
            </a:r>
          </a:p>
          <a:p>
            <a:pPr algn="just"/>
            <a:r>
              <a:rPr lang="ru-RU" sz="3600" dirty="0" smtClean="0"/>
              <a:t>Из травы душицы получают эфирное масло, которое входит в состав некоторых мазей и применяется как болеутоляющее.</a:t>
            </a:r>
          </a:p>
          <a:p>
            <a:pPr algn="just"/>
            <a:r>
              <a:rPr lang="ru-RU" sz="3600" dirty="0" smtClean="0"/>
              <a:t>В индийской медицине эфирное масло используется как ароматическое, стимулирующее и укрепляющее средство. Растение обладает антибактериальным действием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 descr="http://im7-tub.yandex.net/i?id=12338872&amp;tov=7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714488"/>
            <a:ext cx="292895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ПОДОРОЖНИК БОЛЬШОЙ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Растение постоянно сопутствует человеку. Индейцы Америки называли его  «следом белого человека», так как прижатые к поверхности листья напоминают след ноги.</a:t>
            </a:r>
          </a:p>
          <a:p>
            <a:pPr algn="just"/>
            <a:r>
              <a:rPr lang="ru-RU" dirty="0" smtClean="0"/>
              <a:t>Препараты из листьев применяют при гастритах, остро-кишечных  заболеваниях.</a:t>
            </a:r>
          </a:p>
          <a:p>
            <a:pPr algn="just"/>
            <a:r>
              <a:rPr lang="ru-RU" dirty="0" smtClean="0"/>
              <a:t>Сок свежесобранных  листьев подорожника оказывает положительное влияние на заживление ран.</a:t>
            </a:r>
            <a:endParaRPr lang="ru-RU" dirty="0"/>
          </a:p>
        </p:txBody>
      </p:sp>
      <p:pic>
        <p:nvPicPr>
          <p:cNvPr id="5" name="Рисунок 4" descr="http://im2-tub.yandex.net/i?id=142530973&amp;tov=2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1714488"/>
            <a:ext cx="2857520" cy="4211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РОМАШКА АПТЕЧНАЯ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Русское название ромашка появилось в 18 в</a:t>
            </a:r>
          </a:p>
          <a:p>
            <a:pPr algn="just"/>
            <a:r>
              <a:rPr lang="ru-RU" dirty="0" smtClean="0"/>
              <a:t>В русской народной медицине настой цветочных корзинок используют в виде настоя при гастритах, колите, при заболевании печени, почек, при простудных заболеваниях, нервной системы, при бессоннице.</a:t>
            </a:r>
          </a:p>
          <a:p>
            <a:pPr algn="just"/>
            <a:r>
              <a:rPr lang="ru-RU" dirty="0" smtClean="0"/>
              <a:t>Ромашку лекарственную необходимо употреблять только по назначению врача.</a:t>
            </a:r>
            <a:endParaRPr lang="ru-RU" dirty="0"/>
          </a:p>
        </p:txBody>
      </p:sp>
      <p:pic>
        <p:nvPicPr>
          <p:cNvPr id="5" name="Рисунок 4" descr="http://im0-tub.yandex.net/i?id=52831775&amp;tov=0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143116"/>
            <a:ext cx="264320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КРАПИВА ДВУДОМНАЯ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Крапива – древнейшее лекарственное растение. Используется  при ревматизме и лихорадки.</a:t>
            </a:r>
          </a:p>
          <a:p>
            <a:pPr algn="just"/>
            <a:r>
              <a:rPr lang="ru-RU" dirty="0" smtClean="0"/>
              <a:t>Сок крапивы применяется при камнях в печени, почках, болезни легких.</a:t>
            </a:r>
          </a:p>
          <a:p>
            <a:pPr algn="just"/>
            <a:r>
              <a:rPr lang="ru-RU" dirty="0" smtClean="0"/>
              <a:t>В этом растении содержатся витамины С,К, каротин.</a:t>
            </a:r>
          </a:p>
          <a:p>
            <a:pPr algn="just"/>
            <a:r>
              <a:rPr lang="ru-RU" dirty="0" smtClean="0"/>
              <a:t>В народной медицине листья крапивы используются как средство укрепления волос.</a:t>
            </a:r>
          </a:p>
          <a:p>
            <a:pPr algn="just"/>
            <a:r>
              <a:rPr lang="ru-RU" dirty="0" smtClean="0"/>
              <a:t>В ветеринарии крапива применяется в качестве наружного средства против гангрены и гноящих ран.</a:t>
            </a:r>
            <a:endParaRPr lang="ru-RU" dirty="0"/>
          </a:p>
        </p:txBody>
      </p:sp>
      <p:pic>
        <p:nvPicPr>
          <p:cNvPr id="5" name="Рисунок 4" descr="http://im8-tub.yandex.net/i?id=35196271&amp;tov=8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1428736"/>
            <a:ext cx="264320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</TotalTime>
  <Words>670</Words>
  <Application>Microsoft Office PowerPoint</Application>
  <PresentationFormat>Экран (4:3)</PresentationFormat>
  <Paragraphs>62</Paragraphs>
  <Slides>15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Лекарственные растения</vt:lpstr>
      <vt:lpstr>Слайд 2</vt:lpstr>
      <vt:lpstr>ЛЕКАРСТВЕННЫЕ ТРАВЫ, РАСТУЩИЕ В НАШЕЙ МЕСТНОСТИ</vt:lpstr>
      <vt:lpstr>ЗВЕРОБОЙ</vt:lpstr>
      <vt:lpstr>ОДУВАНЧИК ЛЕКАРСТВЕННЫЙ</vt:lpstr>
      <vt:lpstr>ЛУШИЦА ОБЫКНОВЕННАЯ</vt:lpstr>
      <vt:lpstr>ПОДОРОЖНИК БОЛЬШОЙ</vt:lpstr>
      <vt:lpstr>РОМАШКА АПТЕЧНАЯ</vt:lpstr>
      <vt:lpstr>КРАПИВА ДВУДОМНАЯ </vt:lpstr>
      <vt:lpstr>ЧЕРА ТРЕХРАЗДЕЛЬНАЯ</vt:lpstr>
      <vt:lpstr>ПИЖМА ОБЫКНОВЕННАЯ</vt:lpstr>
      <vt:lpstr>ПАСТУШБЯ СУМКА ОБЫКНОВЕННАЯ</vt:lpstr>
      <vt:lpstr>Мать-и-мачеха обыкновенная</vt:lpstr>
      <vt:lpstr>ТЫСЯЧЕЛИСТНИК ОБЫКНОВЕННЫЙ</vt:lpstr>
      <vt:lpstr>Презентацию подготовила учитель начальных классов Цыганок Л.В.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Лекарственные растения</dc:title>
  <dc:creator>User</dc:creator>
  <cp:lastModifiedBy>User</cp:lastModifiedBy>
  <cp:revision>29</cp:revision>
  <dcterms:created xsi:type="dcterms:W3CDTF">2009-09-13T17:47:22Z</dcterms:created>
  <dcterms:modified xsi:type="dcterms:W3CDTF">2009-12-18T15:10:45Z</dcterms:modified>
</cp:coreProperties>
</file>