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21791A-4509-4621-9B91-C6F614F5F32D}" type="datetimeFigureOut">
              <a:rPr lang="ru-RU" smtClean="0"/>
              <a:t>04.05.2011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C3CD95C-8139-4B7D-9259-2AA0050A4C2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bio.1september.ru/2001/32/5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67248" y="4643446"/>
            <a:ext cx="4476752" cy="2071702"/>
          </a:xfrm>
        </p:spPr>
        <p:txBody>
          <a:bodyPr/>
          <a:lstStyle/>
          <a:p>
            <a:r>
              <a:rPr lang="ru-RU" sz="18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МОУ СОШ № 25</a:t>
            </a:r>
          </a:p>
          <a:p>
            <a:r>
              <a:rPr lang="ru-RU" sz="18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Ленинский район</a:t>
            </a:r>
          </a:p>
          <a:p>
            <a:r>
              <a:rPr lang="ru-RU" sz="18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г.о. Самара учитель биологии Бондаренко Е.Ю.</a:t>
            </a:r>
          </a:p>
          <a:p>
            <a:r>
              <a:rPr lang="ru-RU" sz="18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2011г.</a:t>
            </a:r>
            <a:endParaRPr lang="ru-RU" sz="1800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305800" cy="19812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Технические растения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</a:t>
            </a:r>
            <a:r>
              <a:rPr lang="ru-RU" b="1" i="1" dirty="0" smtClean="0">
                <a:solidFill>
                  <a:srgbClr val="FF0000"/>
                </a:solidFill>
              </a:rPr>
              <a:t>амарской области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314" name="Picture 2" descr="Картинка 36 из 2769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385765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Горец альпийский</a:t>
            </a:r>
            <a:endParaRPr lang="ru-RU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растения. 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5" name="Рисунок 4" descr="cut-Aconogonon_divaricatum1U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3"/>
            <a:ext cx="3757013" cy="3429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86446" y="1214422"/>
            <a:ext cx="2514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Горец земноводный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screen33-austria-sablatnigmo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518" y="1643050"/>
            <a:ext cx="3233481" cy="3214710"/>
          </a:xfrm>
          <a:prstGeom prst="rect">
            <a:avLst/>
          </a:prstGeom>
        </p:spPr>
      </p:pic>
      <p:pic>
        <p:nvPicPr>
          <p:cNvPr id="10" name="Рисунок 9" descr="PersicariaBistort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2571744"/>
            <a:ext cx="3107554" cy="41434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86182" y="1857364"/>
            <a:ext cx="1976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Горец раковые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шейки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Иван-чай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растения. </a:t>
            </a:r>
            <a:endParaRPr lang="ru-RU" dirty="0"/>
          </a:p>
        </p:txBody>
      </p:sp>
      <p:pic>
        <p:nvPicPr>
          <p:cNvPr id="4" name="Рисунок 3" descr="20784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928670"/>
            <a:ext cx="2500330" cy="3534036"/>
          </a:xfrm>
          <a:prstGeom prst="rect">
            <a:avLst/>
          </a:prstGeom>
        </p:spPr>
      </p:pic>
      <p:pic>
        <p:nvPicPr>
          <p:cNvPr id="5" name="Рисунок 4" descr="1246663757_iv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928802"/>
            <a:ext cx="3152775" cy="476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388" y="928670"/>
            <a:ext cx="2362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Лапчатка </a:t>
            </a:r>
            <a:r>
              <a:rPr lang="ru-RU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узик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или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прямостоячая</a:t>
            </a: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90_25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563" y="3890956"/>
            <a:ext cx="3951437" cy="2967044"/>
          </a:xfrm>
          <a:prstGeom prst="rect">
            <a:avLst/>
          </a:prstGeom>
        </p:spPr>
      </p:pic>
      <p:pic>
        <p:nvPicPr>
          <p:cNvPr id="8" name="Рисунок 7" descr="ena_528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1571612"/>
            <a:ext cx="3500430" cy="237531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Гравилат городской</a:t>
            </a:r>
            <a:endParaRPr lang="ru-RU" sz="18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растения. </a:t>
            </a:r>
            <a:endParaRPr lang="ru-RU" dirty="0"/>
          </a:p>
        </p:txBody>
      </p:sp>
      <p:pic>
        <p:nvPicPr>
          <p:cNvPr id="4" name="Рисунок 3" descr="%D0%B3%D1%80%D0%B0%D0%B2%D0%B8%D0%BB%D0%B0%D1%82-%D0%B3%D0%BE%D1%80%D0%BE%D0%B4%D1%81%D0%BA%D0%BE%D0%B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857364"/>
            <a:ext cx="3810010" cy="4774894"/>
          </a:xfrm>
          <a:prstGeom prst="rect">
            <a:avLst/>
          </a:prstGeom>
        </p:spPr>
      </p:pic>
      <p:pic>
        <p:nvPicPr>
          <p:cNvPr id="5" name="Рисунок 4" descr="411264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928802"/>
            <a:ext cx="3301226" cy="45974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739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70" y="1928802"/>
            <a:ext cx="3357586" cy="40719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Ивы – дубильные вещества.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v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928802"/>
            <a:ext cx="5238750" cy="39338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0px-Illustration_Betula_pendula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2132" y="1551795"/>
            <a:ext cx="3143272" cy="513667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Береза – кора содержит от7-10%</a:t>
            </a:r>
            <a:b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дубильных веществ.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berez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451484"/>
            <a:ext cx="3857652" cy="50860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5423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69" y="1643050"/>
            <a:ext cx="3031257" cy="48577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Сосна –содержит от 4-7 % дубильных веществ.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5024188510911581_im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571612"/>
            <a:ext cx="4641992" cy="50316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4214810"/>
          </a:xfrm>
        </p:spPr>
        <p:txBody>
          <a:bodyPr/>
          <a:lstStyle/>
          <a:p>
            <a:endParaRPr lang="ru-RU" u="sng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Дуб </a:t>
            </a:r>
            <a:r>
              <a:rPr lang="ru-RU" sz="3100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черешчатый</a:t>
            </a:r>
            <a:r>
              <a:rPr lang="ru-RU" sz="3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– используется </a:t>
            </a: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кора, содержит </a:t>
            </a:r>
            <a:b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дубильные вещества.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pic>
        <p:nvPicPr>
          <p:cNvPr id="4" name="Рисунок 3" descr="0_210d1_5943cb84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735270"/>
            <a:ext cx="3857620" cy="4979854"/>
          </a:xfrm>
          <a:prstGeom prst="rect">
            <a:avLst/>
          </a:prstGeom>
        </p:spPr>
      </p:pic>
      <p:pic>
        <p:nvPicPr>
          <p:cNvPr id="5" name="Рисунок 4" descr="4701771_cd9e20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14488"/>
            <a:ext cx="4286250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Конский щавель.</a:t>
            </a:r>
            <a:endParaRPr lang="ru-RU" b="1" i="1" u="sng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растения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670a4edc85dcef5c21e06482b4ec87c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3929090" cy="4762500"/>
          </a:xfrm>
          <a:prstGeom prst="rect">
            <a:avLst/>
          </a:prstGeom>
        </p:spPr>
      </p:pic>
      <p:pic>
        <p:nvPicPr>
          <p:cNvPr id="5" name="Рисунок 4" descr="schavel_konski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098096"/>
            <a:ext cx="4199199" cy="575990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a00_d0346fcd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5286412" cy="48577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растения. </a:t>
            </a:r>
            <a:r>
              <a:rPr lang="ru-RU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Щ</a:t>
            </a:r>
            <a:r>
              <a:rPr lang="ru-RU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авель кислый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5" name="Рисунок 4" descr="0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1500174"/>
            <a:ext cx="3419475" cy="50958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13937460_1913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182" y="1428736"/>
            <a:ext cx="5066766" cy="47149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Травянистые дубильные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растения. </a:t>
            </a:r>
            <a:r>
              <a:rPr lang="ru-RU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Щитовник мужской.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5" name="Рисунок 4" descr="FA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428736"/>
            <a:ext cx="3584448" cy="47651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ran-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785926"/>
            <a:ext cx="2712982" cy="33330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Травянистые дубильные растения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Герань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лесная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Герань </a:t>
            </a:r>
            <a:r>
              <a:rPr lang="ru-RU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кровяно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 красная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169213257_ger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416480"/>
            <a:ext cx="2734986" cy="3441520"/>
          </a:xfrm>
          <a:prstGeom prst="rect">
            <a:avLst/>
          </a:prstGeom>
        </p:spPr>
      </p:pic>
      <p:pic>
        <p:nvPicPr>
          <p:cNvPr id="7" name="Рисунок 6" descr="Geranium_robertian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1500174"/>
            <a:ext cx="2765322" cy="35718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786578" y="1500174"/>
            <a:ext cx="2046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Герань луговая.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Geranium%20pratense%20'Splish%20Splash'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513" y="1857364"/>
            <a:ext cx="2927487" cy="2048670"/>
          </a:xfrm>
          <a:prstGeom prst="rect">
            <a:avLst/>
          </a:prstGeom>
        </p:spPr>
      </p:pic>
      <p:pic>
        <p:nvPicPr>
          <p:cNvPr id="11" name="Рисунок 10" descr="31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3593" y="3667136"/>
            <a:ext cx="3350407" cy="31908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FFFF00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79</TotalTime>
  <Words>94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Технические растения  Самарской области.</vt:lpstr>
      <vt:lpstr> Ивы – дубильные вещества.</vt:lpstr>
      <vt:lpstr>Береза – кора содержит от7-10% дубильных веществ.</vt:lpstr>
      <vt:lpstr>Сосна –содержит от 4-7 % дубильных веществ.</vt:lpstr>
      <vt:lpstr>  Дуб черешчатый – используется кора, содержит  дубильные вещества. </vt:lpstr>
      <vt:lpstr>Травянистые дубильные растения</vt:lpstr>
      <vt:lpstr>Травянистые дубильные растения. Щавель кислый</vt:lpstr>
      <vt:lpstr>Травянистые дубильные растения. Щитовник мужской.</vt:lpstr>
      <vt:lpstr>. Травянистые дубильные растения.               Герань лесная  Герань кровяно - красная</vt:lpstr>
      <vt:lpstr>Травянистые дубильные растения. </vt:lpstr>
      <vt:lpstr>Травянистые дубильные растения. </vt:lpstr>
      <vt:lpstr>Травянистые дубильные растения.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Технические растения  Самарской области.</dc:title>
  <dc:creator>Admin</dc:creator>
  <cp:lastModifiedBy>Admin</cp:lastModifiedBy>
  <cp:revision>8</cp:revision>
  <dcterms:created xsi:type="dcterms:W3CDTF">2011-05-04T17:15:53Z</dcterms:created>
  <dcterms:modified xsi:type="dcterms:W3CDTF">2011-05-04T18:35:29Z</dcterms:modified>
</cp:coreProperties>
</file>