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3" r:id="rId3"/>
    <p:sldId id="257" r:id="rId4"/>
    <p:sldId id="258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0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02CD-5861-4A8A-A1ED-719EFB8B91CA}" type="datetimeFigureOut">
              <a:rPr lang="ru-RU" smtClean="0"/>
              <a:pPr/>
              <a:t>07.07.2012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59D5-6ED0-4A52-B175-2FE27EE5B1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02CD-5861-4A8A-A1ED-719EFB8B91CA}" type="datetimeFigureOut">
              <a:rPr lang="ru-RU" smtClean="0"/>
              <a:pPr/>
              <a:t>07.07.2012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59D5-6ED0-4A52-B175-2FE27EE5B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02CD-5861-4A8A-A1ED-719EFB8B91CA}" type="datetimeFigureOut">
              <a:rPr lang="ru-RU" smtClean="0"/>
              <a:pPr/>
              <a:t>07.07.2012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59D5-6ED0-4A52-B175-2FE27EE5B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02CD-5861-4A8A-A1ED-719EFB8B91CA}" type="datetimeFigureOut">
              <a:rPr lang="ru-RU" smtClean="0"/>
              <a:pPr/>
              <a:t>07.07.2012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59D5-6ED0-4A52-B175-2FE27EE5B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02CD-5861-4A8A-A1ED-719EFB8B91CA}" type="datetimeFigureOut">
              <a:rPr lang="ru-RU" smtClean="0"/>
              <a:pPr/>
              <a:t>07.07.2012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2AC59D5-6ED0-4A52-B175-2FE27EE5B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02CD-5861-4A8A-A1ED-719EFB8B91CA}" type="datetimeFigureOut">
              <a:rPr lang="ru-RU" smtClean="0"/>
              <a:pPr/>
              <a:t>07.07.2012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59D5-6ED0-4A52-B175-2FE27EE5B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02CD-5861-4A8A-A1ED-719EFB8B91CA}" type="datetimeFigureOut">
              <a:rPr lang="ru-RU" smtClean="0"/>
              <a:pPr/>
              <a:t>07.07.2012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59D5-6ED0-4A52-B175-2FE27EE5B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02CD-5861-4A8A-A1ED-719EFB8B91CA}" type="datetimeFigureOut">
              <a:rPr lang="ru-RU" smtClean="0"/>
              <a:pPr/>
              <a:t>07.07.2012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59D5-6ED0-4A52-B175-2FE27EE5B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02CD-5861-4A8A-A1ED-719EFB8B91CA}" type="datetimeFigureOut">
              <a:rPr lang="ru-RU" smtClean="0"/>
              <a:pPr/>
              <a:t>07.07.2012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59D5-6ED0-4A52-B175-2FE27EE5B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02CD-5861-4A8A-A1ED-719EFB8B91CA}" type="datetimeFigureOut">
              <a:rPr lang="ru-RU" smtClean="0"/>
              <a:pPr/>
              <a:t>07.07.2012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59D5-6ED0-4A52-B175-2FE27EE5B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F02CD-5861-4A8A-A1ED-719EFB8B91CA}" type="datetimeFigureOut">
              <a:rPr lang="ru-RU" smtClean="0"/>
              <a:pPr/>
              <a:t>07.07.2012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59D5-6ED0-4A52-B175-2FE27EE5B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AF02CD-5861-4A8A-A1ED-719EFB8B91CA}" type="datetimeFigureOut">
              <a:rPr lang="ru-RU" smtClean="0"/>
              <a:pPr/>
              <a:t>07.07.2012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2AC59D5-6ED0-4A52-B175-2FE27EE5B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229600" cy="964704"/>
          </a:xfrm>
        </p:spPr>
        <p:txBody>
          <a:bodyPr/>
          <a:lstStyle/>
          <a:p>
            <a:r>
              <a:rPr lang="en-US" dirty="0" smtClean="0"/>
              <a:t>Pictures on </a:t>
            </a:r>
            <a:r>
              <a:rPr lang="en-US" dirty="0" smtClean="0"/>
              <a:t>Asphalt</a:t>
            </a:r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катя\улица-рек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32856"/>
            <a:ext cx="7632848" cy="44524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1768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катя\3D pictures\мел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208912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Admin\Рабочий стол\катя\антична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352928" cy="5948536"/>
          </a:xfrm>
          <a:prstGeom prst="rect">
            <a:avLst/>
          </a:prstGeom>
          <a:noFill/>
        </p:spPr>
      </p:pic>
    </p:spTree>
  </p:cSld>
  <p:clrMapOvr>
    <a:masterClrMapping/>
  </p:clrMapOvr>
  <p:transition advTm="2565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Рабочий стол\катя\корабл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80919" cy="5832648"/>
          </a:xfrm>
          <a:prstGeom prst="rect">
            <a:avLst/>
          </a:prstGeom>
          <a:noFill/>
        </p:spPr>
      </p:pic>
    </p:spTree>
  </p:cSld>
  <p:clrMapOvr>
    <a:masterClrMapping/>
  </p:clrMapOvr>
  <p:transition advTm="1756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Рисунок 8"/>
          <p:cNvSpPr>
            <a:spLocks noGrp="1"/>
          </p:cNvSpPr>
          <p:nvPr>
            <p:ph type="pic" idx="1"/>
          </p:nvPr>
        </p:nvSpPr>
        <p:spPr/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катя\дельфин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8064896" cy="60486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51720" y="4725144"/>
            <a:ext cx="5040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Is it real?!</a:t>
            </a:r>
            <a:endParaRPr lang="ru-RU" sz="4400" dirty="0"/>
          </a:p>
        </p:txBody>
      </p:sp>
    </p:spTree>
  </p:cSld>
  <p:clrMapOvr>
    <a:masterClrMapping/>
  </p:clrMapOvr>
  <p:transition advTm="1528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Admin\Рабочий стол\катя\чашка кофе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7560840" cy="54726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20072" y="980728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Do you like a cup of coffee?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14687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45719"/>
          </a:xfrm>
        </p:spPr>
        <p:txBody>
          <a:bodyPr>
            <a:normAutofit fontScale="90000"/>
          </a:bodyPr>
          <a:lstStyle/>
          <a:p>
            <a:endParaRPr lang="ru-RU" sz="36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Admin\Рабочий стол\катя\ice 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776864" cy="590465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27784" y="836712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          </a:t>
            </a:r>
            <a:r>
              <a:rPr lang="en-US" sz="3600" dirty="0" smtClean="0">
                <a:solidFill>
                  <a:schemeClr val="bg1"/>
                </a:solidFill>
              </a:rPr>
              <a:t>Ice Age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2935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Admin\Рабочий стол\катя\ковер- самол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920880" cy="60486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51720" y="414908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Fly with us!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21016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катя\800px-3d_lego_terracotta_ar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424936" cy="58326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87824" y="5229200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LEGO TERRACOTTA ARMY</a:t>
            </a:r>
            <a:endParaRPr lang="ru-RU" sz="3600" dirty="0"/>
          </a:p>
        </p:txBody>
      </p:sp>
    </p:spTree>
  </p:cSld>
  <p:clrMapOvr>
    <a:masterClrMapping/>
  </p:clrMapOvr>
  <p:transition advTm="3073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glob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220072" cy="3645024"/>
          </a:xfrm>
        </p:spPr>
      </p:pic>
      <p:pic>
        <p:nvPicPr>
          <p:cNvPr id="10" name="Содержимое 9" descr="кока кола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0" y="3717033"/>
            <a:ext cx="3707904" cy="3140968"/>
          </a:xfrm>
        </p:spPr>
      </p:pic>
      <p:pic>
        <p:nvPicPr>
          <p:cNvPr id="11" name="Рисунок 10" descr="машин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3617640"/>
            <a:ext cx="5472608" cy="3240360"/>
          </a:xfrm>
          <a:prstGeom prst="rect">
            <a:avLst/>
          </a:prstGeom>
        </p:spPr>
      </p:pic>
      <p:pic>
        <p:nvPicPr>
          <p:cNvPr id="12" name="Рисунок 11" descr="нокиа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2080" y="0"/>
            <a:ext cx="3573388" cy="4005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E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230</TotalTime>
  <Words>25</Words>
  <Application>Microsoft Office PowerPoint</Application>
  <PresentationFormat>Экран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Pictures on Asphalt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Pictures on an Asphalt</dc:title>
  <dc:creator>User</dc:creator>
  <cp:lastModifiedBy>User</cp:lastModifiedBy>
  <cp:revision>25</cp:revision>
  <dcterms:created xsi:type="dcterms:W3CDTF">2012-07-06T15:06:35Z</dcterms:created>
  <dcterms:modified xsi:type="dcterms:W3CDTF">2012-07-07T18:21:52Z</dcterms:modified>
</cp:coreProperties>
</file>