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67285-BDDB-46AC-8DD3-3F3CCBDDB66D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A8F26-AF33-47CF-B1AF-87772E034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B871-21D9-48AE-BF59-112EC6255E9A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C511-26CB-425A-9B20-86916667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219B6-EBAD-4538-8761-8FC93BE09096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6C43C-9A67-4DAF-B3FF-6D8A76240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CB610-E95F-4FE4-913F-8D3B63F98508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C9F18-DBED-43ED-8581-D8A6CD9C9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5A289-E8F6-4BAB-A522-7D37D77D0C88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F63E-6DBA-4B16-B4F2-73DAC5B1A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40E6B-44C2-4488-8CEB-45D3C9A6DFDA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42450-0A46-4422-9BD2-D1345EB01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617E-F0AA-4482-BEBA-AFB639468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4B00A-824D-46F8-9797-0062D257B4E2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31CDB-2E8A-47FC-823F-33D4B540ECED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2B68A-AE92-431C-9A5E-AC222EBCF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A138-7411-47D9-AD42-55BB28CB9BAF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4F01-ECED-4D69-A6A0-EB6A5ADD8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2782C-34E1-4B1B-8891-3A27B6EF0F29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C2151-4F48-4BD0-9E9F-79752D9B4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C847A-9327-49CA-A257-A2969C8FB599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AD91A-3DD3-44F8-B841-F1748092B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21DD486-27B8-4993-A620-8C87E99CA86F}" type="datetimeFigureOut">
              <a:rPr lang="ru-RU"/>
              <a:pPr>
                <a:defRPr/>
              </a:pPr>
              <a:t>09.07.2012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536C000-684E-4AFA-9A2F-247DE3F1F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5" r:id="rId3"/>
    <p:sldLayoutId id="2147483802" r:id="rId4"/>
    <p:sldLayoutId id="2147483806" r:id="rId5"/>
    <p:sldLayoutId id="2147483801" r:id="rId6"/>
    <p:sldLayoutId id="2147483800" r:id="rId7"/>
    <p:sldLayoutId id="2147483807" r:id="rId8"/>
    <p:sldLayoutId id="2147483808" r:id="rId9"/>
    <p:sldLayoutId id="2147483799" r:id="rId10"/>
    <p:sldLayoutId id="21474837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4D4D4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3F3F3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4D4D4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4D4D4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тит л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557338"/>
            <a:ext cx="44958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063" y="4149725"/>
            <a:ext cx="3182937" cy="2087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C00000"/>
                </a:solidFill>
              </a:rPr>
              <a:t>Выполнил ученик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C00000"/>
                </a:solidFill>
              </a:rPr>
              <a:t>3 класса В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C00000"/>
                </a:solidFill>
              </a:rPr>
              <a:t>МБОУ школы №27</a:t>
            </a:r>
            <a:endParaRPr lang="ru-RU" sz="2400" smtClean="0">
              <a:solidFill>
                <a:srgbClr val="C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C00000"/>
                </a:solidFill>
                <a:latin typeface="Arial" charset="0"/>
              </a:rPr>
              <a:t>г. Балаково</a:t>
            </a:r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rgbClr val="C00000"/>
                </a:solidFill>
              </a:rPr>
              <a:t>Кульгавеня Максим</a:t>
            </a: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-207963"/>
            <a:ext cx="8321675" cy="1701801"/>
          </a:xfrm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Содержимое 3" descr="бронз.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1844675"/>
            <a:ext cx="5051425" cy="4445000"/>
          </a:xfrm>
          <a:noFill/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0850" y="23813"/>
            <a:ext cx="8242300" cy="1354137"/>
          </a:xfrm>
        </p:spPr>
      </p:pic>
      <p:sp>
        <p:nvSpPr>
          <p:cNvPr id="5" name="TextBox 4"/>
          <p:cNvSpPr txBox="1"/>
          <p:nvPr/>
        </p:nvSpPr>
        <p:spPr>
          <a:xfrm>
            <a:off x="0" y="1268413"/>
            <a:ext cx="3851275" cy="5262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  <a:t>В девятой главе описывается ночное приключение Нильса в Городе кораблей. Он чуть не поплатился жизнью за то, что оскорбил Бронзовую статую короля. Ему на помощь пришёл добрый </a:t>
            </a:r>
            <a:r>
              <a:rPr lang="ru-RU" sz="2400" dirty="0" err="1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  <a:t>Розенбум</a:t>
            </a:r>
            <a:r>
              <a:rPr lang="ru-RU" sz="2400" dirty="0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  <a:t>, деревянная статуя боцмана.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  <a:latin typeface="+mn-lt"/>
              </a:rPr>
              <a:t>«…Ночь прошла. Начинался новый день…»  И новые приключения!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ransition spd="med" advClick="0" advTm="3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9075" y="146050"/>
            <a:ext cx="8474075" cy="1231900"/>
          </a:xfrm>
        </p:spPr>
      </p:pic>
      <p:pic>
        <p:nvPicPr>
          <p:cNvPr id="14338" name="Содержимое 7" descr="гномик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995738" y="1557338"/>
            <a:ext cx="4906962" cy="4484687"/>
          </a:xfrm>
          <a:noFill/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323850" y="1341438"/>
            <a:ext cx="374332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onstantia" pitchFamily="18" charset="0"/>
              </a:rPr>
              <a:t>   </a:t>
            </a:r>
            <a:r>
              <a:rPr lang="ru-RU" sz="2400">
                <a:solidFill>
                  <a:srgbClr val="002060"/>
                </a:solidFill>
                <a:latin typeface="Constantia" pitchFamily="18" charset="0"/>
              </a:rPr>
              <a:t>В этой главе мы знакомимся с  главным героем озорником Нильсом. Мальчик подшутил над лесным гномом, и тот превратил его в крошечного человечка. Пытаясь  остановить любимого маминого гуся Мартина, Нильс отправляется в полёт со стаей диких гусей в Лапландию.</a:t>
            </a:r>
          </a:p>
        </p:txBody>
      </p:sp>
    </p:spTree>
  </p:cSld>
  <p:clrMapOvr>
    <a:masterClrMapping/>
  </p:clrMapOvr>
  <p:transition advClick="0" advTm="28000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766A4878DF8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557338"/>
            <a:ext cx="4808537" cy="4533900"/>
          </a:xfrm>
          <a:noFill/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9075" y="146050"/>
            <a:ext cx="8559800" cy="1231900"/>
          </a:xfrm>
        </p:spPr>
      </p:pic>
      <p:sp>
        <p:nvSpPr>
          <p:cNvPr id="5" name="TextBox 4"/>
          <p:cNvSpPr txBox="1"/>
          <p:nvPr/>
        </p:nvSpPr>
        <p:spPr>
          <a:xfrm>
            <a:off x="5580063" y="1557338"/>
            <a:ext cx="3240087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Во второй главе рассказывается, как Нильс и Мартин стали друзьями. Мальчик помог гусю, когда тот выбился из сил: дотащил его до воды. Гусыня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latin typeface="+mn-lt"/>
              </a:rPr>
              <a:t>Акка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400" dirty="0" err="1">
                <a:solidFill>
                  <a:schemeClr val="accent3">
                    <a:lumMod val="75000"/>
                  </a:schemeClr>
                </a:solidFill>
                <a:latin typeface="+mn-lt"/>
              </a:rPr>
              <a:t>Кебникайсе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приняла Мартина в свою стаю, и они продолжили путешествие.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advClick="0" advTm="29000">
    <p:cut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9075" y="146050"/>
            <a:ext cx="8474075" cy="1231900"/>
          </a:xfrm>
        </p:spPr>
      </p:pic>
      <p:pic>
        <p:nvPicPr>
          <p:cNvPr id="16386" name="Содержимое 5" descr="imag448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292725" y="1557338"/>
            <a:ext cx="3306763" cy="4572000"/>
          </a:xfrm>
          <a:noFill/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84213" y="1700213"/>
            <a:ext cx="43195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B050"/>
                </a:solidFill>
                <a:latin typeface="Constantia" pitchFamily="18" charset="0"/>
              </a:rPr>
              <a:t>В этой части Нильс спасает гуся из лап хитрого и коварного лиса Смирре, охотившегося за стаей. Мальчик сам чуть не распрощался с жизнью. За его смелость и доброту стая позволила Нильсу остаться с ними.</a:t>
            </a:r>
          </a:p>
        </p:txBody>
      </p:sp>
    </p:spTree>
  </p:cSld>
  <p:clrMapOvr>
    <a:masterClrMapping/>
  </p:clrMapOvr>
  <p:transition advClick="0" advTm="29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146050"/>
            <a:ext cx="10290175" cy="1487488"/>
          </a:xfrm>
        </p:spPr>
      </p:pic>
      <p:pic>
        <p:nvPicPr>
          <p:cNvPr id="17410" name="Содержимое 5" descr="с белкой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23850" y="2060575"/>
            <a:ext cx="5122863" cy="3867150"/>
          </a:xfrm>
          <a:noFill/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5435600" y="1484313"/>
            <a:ext cx="37084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Constantia" pitchFamily="18" charset="0"/>
              </a:rPr>
              <a:t>В этой главе с Нильсом приключилось несчастье: добывая себе еду в лесу, на него напали муравьи и сильно искусали. Но друг не бросил Нильса в беде, Мартин ухаживал за ним как только мог. Храбрый мальчик спас бельчонка Тирле, свалившегося с ветки. И слава о добрых поступках Нильса разнеслась по всему лесу</a:t>
            </a:r>
            <a:r>
              <a:rPr lang="ru-RU" sz="2400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 spd="med" advClick="0" advTm="3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Содержимое 3" descr="47669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356100" y="1557338"/>
            <a:ext cx="3567113" cy="4572000"/>
          </a:xfrm>
          <a:noFill/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55588" y="146050"/>
            <a:ext cx="8534400" cy="1231900"/>
          </a:xfrm>
        </p:spPr>
      </p:pic>
      <p:sp>
        <p:nvSpPr>
          <p:cNvPr id="6" name="TextBox 5"/>
          <p:cNvSpPr txBox="1"/>
          <p:nvPr/>
        </p:nvSpPr>
        <p:spPr>
          <a:xfrm>
            <a:off x="323850" y="1628775"/>
            <a:ext cx="3887788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В этой главе рассказывается о том, как Нильс, с помощью волшебной дудочки и мудрой </a:t>
            </a:r>
            <a:r>
              <a:rPr lang="ru-RU" sz="2800" dirty="0" err="1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Акки</a:t>
            </a:r>
            <a:r>
              <a:rPr lang="ru-RU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 </a:t>
            </a:r>
            <a:r>
              <a:rPr lang="ru-RU" sz="2800" dirty="0" err="1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Кебнекайсе</a:t>
            </a:r>
            <a:r>
              <a:rPr lang="ru-RU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, спасает жителей </a:t>
            </a:r>
            <a:r>
              <a:rPr lang="ru-RU" sz="2800" dirty="0" err="1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Глиммингейского</a:t>
            </a:r>
            <a:r>
              <a:rPr lang="ru-RU" sz="2800" dirty="0">
                <a:solidFill>
                  <a:schemeClr val="accent5">
                    <a:lumMod val="90000"/>
                    <a:lumOff val="10000"/>
                  </a:schemeClr>
                </a:solidFill>
                <a:latin typeface="+mn-lt"/>
              </a:rPr>
              <a:t> замка от полчища крыс, которые хотели разорить их жилища.</a:t>
            </a:r>
            <a:endParaRPr lang="ru-RU" sz="2800" dirty="0">
              <a:solidFill>
                <a:schemeClr val="accent5">
                  <a:lumMod val="90000"/>
                  <a:lumOff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 advClick="0" advTm="29000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156480585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484313"/>
            <a:ext cx="3390900" cy="4572000"/>
          </a:xfrm>
          <a:noFill/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0850" y="23813"/>
            <a:ext cx="8242300" cy="1354137"/>
          </a:xfrm>
        </p:spPr>
      </p:pic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4500563" y="1268413"/>
            <a:ext cx="43195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За свои добрые дела Нильс был удостоен чести присутствовать на празднике птиц и зверей. Но лис Смирре посмел нарушить мир на Кулаберге, он жаждал отомстить Акке и её стае. Он пытался напасть на гусей и был за это навсегда изгнан из своей стаи.</a:t>
            </a:r>
          </a:p>
        </p:txBody>
      </p:sp>
    </p:spTree>
  </p:cSld>
  <p:clrMapOvr>
    <a:masterClrMapping/>
  </p:clrMapOvr>
  <p:transition spd="med" advClick="0" advTm="28000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погоня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51275" y="1693863"/>
            <a:ext cx="4835525" cy="3941762"/>
          </a:xfrm>
          <a:noFill/>
        </p:spPr>
      </p:pic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9075" y="146050"/>
            <a:ext cx="8474075" cy="1231900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0" y="1484313"/>
            <a:ext cx="3851275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C00000"/>
                </a:solidFill>
                <a:latin typeface="Constantia" pitchFamily="18" charset="0"/>
              </a:rPr>
              <a:t>Снова Нильсу удалось помочь своей стае. Охваченный желанием мести, лис Смирре подослал ловкую куницу и речную выдру  напасть на стаю Акке, но смелый мальчик был настороже и затеи Смирре провалились.</a:t>
            </a:r>
          </a:p>
        </p:txBody>
      </p:sp>
    </p:spTree>
  </p:cSld>
  <p:clrMapOvr>
    <a:masterClrMapping/>
  </p:clrMapOvr>
  <p:transition advClick="0" advTm="33000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0850" y="23813"/>
            <a:ext cx="8242300" cy="1354137"/>
          </a:xfrm>
        </p:spPr>
      </p:pic>
      <p:pic>
        <p:nvPicPr>
          <p:cNvPr id="21506" name="Содержимое 7" descr="вороны 1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68325" y="1524000"/>
            <a:ext cx="3171825" cy="4572000"/>
          </a:xfrm>
          <a:noFill/>
        </p:spPr>
      </p:pic>
      <p:sp>
        <p:nvSpPr>
          <p:cNvPr id="21507" name="TextBox 8"/>
          <p:cNvSpPr txBox="1">
            <a:spLocks noChangeArrowheads="1"/>
          </p:cNvSpPr>
          <p:nvPr/>
        </p:nvSpPr>
        <p:spPr bwMode="auto">
          <a:xfrm>
            <a:off x="4067175" y="1557338"/>
            <a:ext cx="46085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Constantia" pitchFamily="18" charset="0"/>
              </a:rPr>
              <a:t>Смирре не сдавался в своём желании отомстить, он отправился за подмогой к своим старым друзьям воронам на Разбойничью гору. С помощью обмана, лис  уговорил воронов похитить Нильса, но и здесь смелому мальчику  удалось  перехитрить Смирре. И рыжий обманщик оказался привязанным на цепь к собачьей будке.</a:t>
            </a:r>
          </a:p>
        </p:txBody>
      </p:sp>
    </p:spTree>
  </p:cSld>
  <p:clrMapOvr>
    <a:masterClrMapping/>
  </p:clrMapOvr>
  <p:transition spd="med" advClick="0" advTm="36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2">
      <a:dk1>
        <a:sysClr val="windowText" lastClr="000000"/>
      </a:dk1>
      <a:lt1>
        <a:sysClr val="window" lastClr="FFFFFF"/>
      </a:lt1>
      <a:dk2>
        <a:srgbClr val="FFC000"/>
      </a:dk2>
      <a:lt2>
        <a:srgbClr val="FF6566"/>
      </a:lt2>
      <a:accent1>
        <a:srgbClr val="FF6566"/>
      </a:accent1>
      <a:accent2>
        <a:srgbClr val="595959"/>
      </a:accent2>
      <a:accent3>
        <a:srgbClr val="3F3F3F"/>
      </a:accent3>
      <a:accent4>
        <a:srgbClr val="262626"/>
      </a:accent4>
      <a:accent5>
        <a:srgbClr val="0C0C0C"/>
      </a:accent5>
      <a:accent6>
        <a:srgbClr val="FFFFFF"/>
      </a:accent6>
      <a:hlink>
        <a:srgbClr val="FFC000"/>
      </a:hlink>
      <a:folHlink>
        <a:srgbClr val="FF0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198</TotalTime>
  <Words>354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Constantia</vt:lpstr>
      <vt:lpstr>Arial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книге СЕЛЬМЫ ЛАГЕРЛЁФ</dc:title>
  <dc:creator>Кульгавеня</dc:creator>
  <cp:lastModifiedBy>User</cp:lastModifiedBy>
  <cp:revision>23</cp:revision>
  <dcterms:created xsi:type="dcterms:W3CDTF">2012-04-16T10:16:05Z</dcterms:created>
  <dcterms:modified xsi:type="dcterms:W3CDTF">2012-07-09T11:57:20Z</dcterms:modified>
</cp:coreProperties>
</file>