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14290"/>
            <a:ext cx="6172200" cy="1680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13июня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Творческий отчёт участника летней «Люблю тебя, мой край родной» Гордиенко Алексея.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13 June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the Creative report of the participant summer «I love you, my native land»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Gordiyenko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Alexey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 descr="C:\Documents and Settings\кабинет306\Мои документы\Мои рисунки\3 рота\3 рота 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857364"/>
            <a:ext cx="4513276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7034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13 июня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Творческая встреча с создателями гимна Ульяновской области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С.Ляминым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Н.Маряниным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Documents and Settings\кабинет306\Мои документы\Мои рисунки\3 рота\3 рота 0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</p:spPr>
      </p:pic>
      <p:pic>
        <p:nvPicPr>
          <p:cNvPr id="2050" name="Picture 2" descr="C:\Documents and Settings\кабинет306\Мои документы\Мои рисунки\3 рота\3 рота 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500306"/>
            <a:ext cx="3643338" cy="278608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5643578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13 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June Creative meeting with founders of the anthem of the Ulyanovsk region </a:t>
            </a:r>
            <a:endParaRPr lang="ru-RU" sz="24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S. </a:t>
            </a:r>
            <a:r>
              <a:rPr lang="en-US" sz="2400" b="1" i="1" dirty="0" err="1" smtClean="0">
                <a:solidFill>
                  <a:schemeClr val="accent1">
                    <a:lumMod val="75000"/>
                  </a:schemeClr>
                </a:solidFill>
              </a:rPr>
              <a:t>Lyamin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 and N. </a:t>
            </a:r>
            <a:r>
              <a:rPr lang="en-US" sz="2400" b="1" i="1" dirty="0" err="1" smtClean="0">
                <a:solidFill>
                  <a:schemeClr val="accent1">
                    <a:lumMod val="75000"/>
                  </a:schemeClr>
                </a:solidFill>
              </a:rPr>
              <a:t>Maryanin</a:t>
            </a:r>
            <a:r>
              <a:rPr lang="en-US" sz="24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0"/>
            <a:ext cx="6172200" cy="24288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14 июня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Мы работали над проектами: создавали презентации,  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>писали стихи, рисовали иллюстрации. </a:t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486400"/>
            <a:ext cx="6172200" cy="137160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14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</a:rPr>
              <a:t>June  We worked over projects: created presentations, wrote verses, drew illustrations.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кабинет306\Рабочий стол\P1050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714488"/>
            <a:ext cx="5429288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15 июня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Пешеходная экскурсия по литературным местам города.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кабинет306\Мои документы\Мои рисунки\3 рота\3 рота 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3762366" cy="3071834"/>
          </a:xfrm>
          <a:prstGeom prst="rect">
            <a:avLst/>
          </a:prstGeom>
          <a:noFill/>
        </p:spPr>
      </p:pic>
      <p:pic>
        <p:nvPicPr>
          <p:cNvPr id="4099" name="Picture 3" descr="C:\Documents and Settings\кабинет306\Мои документы\Мои рисунки\3 рота\3 рота 0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357430"/>
            <a:ext cx="3643338" cy="30718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571604" y="5903893"/>
            <a:ext cx="550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15</a:t>
            </a: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 June  Walking tour in literary places of the city.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67600" cy="19891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18 июня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Мы побывали на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гончаровском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празднике(200 лет со дня рождения писателя)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C:\Documents and Settings\кабинет306\Мои документы\Мои рисунки\3 рота\3 рота 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6254">
            <a:off x="178130" y="1780897"/>
            <a:ext cx="3834716" cy="2721431"/>
          </a:xfrm>
          <a:prstGeom prst="rect">
            <a:avLst/>
          </a:prstGeom>
          <a:noFill/>
        </p:spPr>
      </p:pic>
      <p:pic>
        <p:nvPicPr>
          <p:cNvPr id="5123" name="Picture 3" descr="C:\Documents and Settings\кабинет306\Мои документы\Мои рисунки\3 рота\3 рота 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3423">
            <a:off x="4714876" y="1571612"/>
            <a:ext cx="3071834" cy="3143272"/>
          </a:xfrm>
          <a:prstGeom prst="rect">
            <a:avLst/>
          </a:prstGeom>
          <a:noFill/>
        </p:spPr>
      </p:pic>
      <p:pic>
        <p:nvPicPr>
          <p:cNvPr id="5124" name="Picture 4" descr="C:\Documents and Settings\кабинет306\Мои документы\Мои рисунки\3 рота\3 рота 1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286256"/>
            <a:ext cx="3000396" cy="2357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4826675"/>
            <a:ext cx="17859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18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 June  We visited a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</a:rPr>
              <a:t>goncharovsky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 holiday (200 years since the birth of the writer)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19 июня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особенно впечатлила экскурсия 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Казань.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C:\Documents and Settings\кабинет306\Рабочий стол\Казань\P10504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49257">
            <a:off x="164241" y="1581800"/>
            <a:ext cx="2575154" cy="1990170"/>
          </a:xfrm>
          <a:prstGeom prst="rect">
            <a:avLst/>
          </a:prstGeom>
          <a:noFill/>
        </p:spPr>
      </p:pic>
      <p:pic>
        <p:nvPicPr>
          <p:cNvPr id="6147" name="Picture 3" descr="C:\Documents and Settings\кабинет306\Рабочий стол\Казань\P10504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2967">
            <a:off x="2583317" y="1419703"/>
            <a:ext cx="2630638" cy="1714512"/>
          </a:xfrm>
          <a:prstGeom prst="rect">
            <a:avLst/>
          </a:prstGeom>
          <a:noFill/>
        </p:spPr>
      </p:pic>
      <p:pic>
        <p:nvPicPr>
          <p:cNvPr id="6148" name="Picture 4" descr="C:\Documents and Settings\кабинет306\Рабочий стол\Казань\P1050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48751">
            <a:off x="5300606" y="1252773"/>
            <a:ext cx="2922040" cy="2228541"/>
          </a:xfrm>
          <a:prstGeom prst="rect">
            <a:avLst/>
          </a:prstGeom>
          <a:noFill/>
        </p:spPr>
      </p:pic>
      <p:pic>
        <p:nvPicPr>
          <p:cNvPr id="6149" name="Picture 5" descr="C:\Documents and Settings\кабинет306\Рабочий стол\Казань\P10505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13404">
            <a:off x="348680" y="3624634"/>
            <a:ext cx="3071834" cy="2214554"/>
          </a:xfrm>
          <a:prstGeom prst="rect">
            <a:avLst/>
          </a:prstGeom>
          <a:noFill/>
        </p:spPr>
      </p:pic>
      <p:pic>
        <p:nvPicPr>
          <p:cNvPr id="6150" name="Picture 6" descr="C:\Documents and Settings\кабинет306\Рабочий стол\Казань\P10505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557014">
            <a:off x="5697465" y="3491047"/>
            <a:ext cx="2713430" cy="255369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714744" y="4071942"/>
            <a:ext cx="17859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19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June excursion in Kazan especially impressed.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971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Конечно, каждый мечтает поскорей попасть домой после трудного учебного года, но, я считаю, во всём нужно искать позитивные моменты. За период пребывания в школе литературного краеведения мне особенно понравилась поездка в Казань.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71810"/>
            <a:ext cx="7467600" cy="34021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Documents and Settings\кабинет306\Рабочий стол\Казань\P1050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071810"/>
            <a:ext cx="3643338" cy="3357586"/>
          </a:xfrm>
          <a:prstGeom prst="rect">
            <a:avLst/>
          </a:prstGeom>
          <a:noFill/>
        </p:spPr>
      </p:pic>
      <p:pic>
        <p:nvPicPr>
          <p:cNvPr id="7171" name="Picture 3" descr="C:\Documents and Settings\кабинет306\Рабочий стол\Казань\P1050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62" y="3060646"/>
            <a:ext cx="4046438" cy="32973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140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13июня  Творческий отчёт участника летней «Люблю тебя, мой край родной» Гордиенко Алексея.</vt:lpstr>
      <vt:lpstr>13 июня Творческая встреча с создателями гимна Ульяновской области С.Ляминым и Н.Маряниным.</vt:lpstr>
      <vt:lpstr>  14 июня Мы работали над проектами: создавали презентации,   писали стихи, рисовали иллюстрации.   </vt:lpstr>
      <vt:lpstr>15 июня Пешеходная экскурсия по литературным местам города.</vt:lpstr>
      <vt:lpstr>  18 июня Мы побывали на гончаровском  празднике(200 лет со дня рождения писателя) </vt:lpstr>
      <vt:lpstr>19 июня  особенно впечатлила экскурсия в Казань.</vt:lpstr>
      <vt:lpstr>Конечно, каждый мечтает поскорей попасть домой после трудного учебного года, но, я считаю, во всём нужно искать позитивные моменты. За период пребывания в школе литературного краеведения мне особенно понравилась поездка в Казань.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13июня  Творческий отчёт участника летней «Люблю тебя, мой край родной» Гордиенко Алексея.</dc:title>
  <cp:lastModifiedBy>ИРИНА</cp:lastModifiedBy>
  <cp:revision>19</cp:revision>
  <dcterms:modified xsi:type="dcterms:W3CDTF">2012-07-10T18:45:38Z</dcterms:modified>
</cp:coreProperties>
</file>