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AB5A0-3922-43F8-92AE-2E103E521CD8}" type="datetimeFigureOut">
              <a:rPr lang="ru-RU" smtClean="0"/>
              <a:pPr/>
              <a:t>28.12.2010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F445C-7CF8-4B7C-8EAE-49E4A721AB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AB5A0-3922-43F8-92AE-2E103E521CD8}" type="datetimeFigureOut">
              <a:rPr lang="ru-RU" smtClean="0"/>
              <a:pPr/>
              <a:t>28.12.2010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F445C-7CF8-4B7C-8EAE-49E4A721A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AB5A0-3922-43F8-92AE-2E103E521CD8}" type="datetimeFigureOut">
              <a:rPr lang="ru-RU" smtClean="0"/>
              <a:pPr/>
              <a:t>28.12.2010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F445C-7CF8-4B7C-8EAE-49E4A721A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AB5A0-3922-43F8-92AE-2E103E521CD8}" type="datetimeFigureOut">
              <a:rPr lang="ru-RU" smtClean="0"/>
              <a:pPr/>
              <a:t>28.12.2010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F445C-7CF8-4B7C-8EAE-49E4A721A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AB5A0-3922-43F8-92AE-2E103E521CD8}" type="datetimeFigureOut">
              <a:rPr lang="ru-RU" smtClean="0"/>
              <a:pPr/>
              <a:t>28.12.2010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F445C-7CF8-4B7C-8EAE-49E4A721AB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AB5A0-3922-43F8-92AE-2E103E521CD8}" type="datetimeFigureOut">
              <a:rPr lang="ru-RU" smtClean="0"/>
              <a:pPr/>
              <a:t>28.12.2010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F445C-7CF8-4B7C-8EAE-49E4A721A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AB5A0-3922-43F8-92AE-2E103E521CD8}" type="datetimeFigureOut">
              <a:rPr lang="ru-RU" smtClean="0"/>
              <a:pPr/>
              <a:t>28.12.2010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F445C-7CF8-4B7C-8EAE-49E4A721AB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AB5A0-3922-43F8-92AE-2E103E521CD8}" type="datetimeFigureOut">
              <a:rPr lang="ru-RU" smtClean="0"/>
              <a:pPr/>
              <a:t>28.12.2010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F445C-7CF8-4B7C-8EAE-49E4A721A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AB5A0-3922-43F8-92AE-2E103E521CD8}" type="datetimeFigureOut">
              <a:rPr lang="ru-RU" smtClean="0"/>
              <a:pPr/>
              <a:t>28.12.2010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F445C-7CF8-4B7C-8EAE-49E4A721A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3AB5A0-3922-43F8-92AE-2E103E521CD8}" type="datetimeFigureOut">
              <a:rPr lang="ru-RU" smtClean="0"/>
              <a:pPr/>
              <a:t>28.12.2010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F445C-7CF8-4B7C-8EAE-49E4A721A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B3AB5A0-3922-43F8-92AE-2E103E521CD8}" type="datetimeFigureOut">
              <a:rPr lang="ru-RU" smtClean="0"/>
              <a:pPr/>
              <a:t>28.12.2010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63AF445C-7CF8-4B7C-8EAE-49E4A721A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B3AB5A0-3922-43F8-92AE-2E103E521CD8}" type="datetimeFigureOut">
              <a:rPr lang="ru-RU" smtClean="0"/>
              <a:pPr/>
              <a:t>28.12.2010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3AF445C-7CF8-4B7C-8EAE-49E4A721AB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1071546"/>
            <a:ext cx="7772400" cy="5246958"/>
          </a:xfrm>
        </p:spPr>
        <p:txBody>
          <a:bodyPr>
            <a:noAutofit/>
          </a:bodyPr>
          <a:lstStyle/>
          <a:p>
            <a:r>
              <a:rPr lang="ru-RU" sz="4800" i="1" dirty="0"/>
              <a:t>«Никакое гнилое слово да не исходит из уст ваших, а только доброе для назидания в вере, дабы оно доставляло благодать слушающим»</a:t>
            </a:r>
            <a:r>
              <a:rPr lang="ru-RU" sz="4800" dirty="0"/>
              <a:t> </a:t>
            </a:r>
            <a:r>
              <a:rPr lang="ru-RU" sz="4800" dirty="0" smtClean="0"/>
              <a:t>(Еф.4:29).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/>
              <a:t> 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571480"/>
            <a:ext cx="7772400" cy="642942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Другие ученые пришли к выводу, что постоянное произношение матерных слов ведет к гормональному дисбалансу в организме. Мужчинам это грозит ранней импотенцией, женщинам – чрезмерным количеством мужских гормонов в организме.</a:t>
            </a:r>
            <a:br>
              <a:rPr lang="ru-RU" dirty="0" smtClean="0"/>
            </a:br>
            <a:r>
              <a:rPr lang="ru-RU" dirty="0" smtClean="0"/>
              <a:t>И ещё одна группа независимых исследователей пришла к выводу, что мат вызывает мутацию молекул ДНК.</a:t>
            </a:r>
            <a:br>
              <a:rPr lang="ru-RU" dirty="0" smtClean="0"/>
            </a:br>
            <a:r>
              <a:rPr lang="ru-RU" dirty="0" smtClean="0"/>
              <a:t>Как видим, ученые, которые занимаются исследованием происхождения и свойства матерных </a:t>
            </a:r>
            <a:r>
              <a:rPr lang="ru-RU" i="1" dirty="0" smtClean="0"/>
              <a:t>слов</a:t>
            </a:r>
            <a:r>
              <a:rPr lang="ru-RU" dirty="0" smtClean="0"/>
              <a:t> , приходят к одному и тому же выводу – такая лексика обладает разрушительными свойствами, отрицательно влияет на здоровье человека и продолжение его рода.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357166"/>
            <a:ext cx="7772400" cy="71438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3 шаг</a:t>
            </a:r>
            <a:endParaRPr lang="ru-RU" sz="4000" dirty="0" smtClean="0"/>
          </a:p>
          <a:p>
            <a:r>
              <a:rPr lang="ru-RU" sz="4000" b="1" dirty="0" smtClean="0"/>
              <a:t>Теперь выбор за вами.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Либо вы закрываете глаза на полученную информацию и продолжаете жить, как и раньше. Либо приложите усилия, чтобы очистить свой язык от пагубной привычки (или даже зависимости)</a:t>
            </a:r>
          </a:p>
          <a:p>
            <a:endParaRPr lang="ru-RU" sz="4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500042"/>
            <a:ext cx="7772400" cy="5855518"/>
          </a:xfrm>
        </p:spPr>
        <p:txBody>
          <a:bodyPr>
            <a:noAutofit/>
          </a:bodyPr>
          <a:lstStyle/>
          <a:p>
            <a:r>
              <a:rPr lang="ru-RU" sz="4400" dirty="0" smtClean="0"/>
              <a:t>У этого явления много определений: нецензурная брань, непечатные выражения, матерщина, </a:t>
            </a:r>
            <a:r>
              <a:rPr lang="ru-RU" sz="4400" dirty="0" err="1" smtClean="0"/>
              <a:t>обсценная</a:t>
            </a:r>
            <a:r>
              <a:rPr lang="ru-RU" sz="4400" dirty="0" smtClean="0"/>
              <a:t> лексика, нецензурная лексика, лексика «телесного низа», сквернословие</a:t>
            </a:r>
            <a:r>
              <a:rPr lang="ru-RU" sz="4400" smtClean="0"/>
              <a:t>… </a:t>
            </a:r>
            <a:endParaRPr lang="ru-RU" sz="4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2852"/>
            <a:ext cx="7772400" cy="6212708"/>
          </a:xfrm>
        </p:spPr>
        <p:txBody>
          <a:bodyPr>
            <a:normAutofit fontScale="85000" lnSpcReduction="20000"/>
          </a:bodyPr>
          <a:lstStyle/>
          <a:p>
            <a:r>
              <a:rPr lang="ru-RU" sz="4200" b="1" dirty="0" smtClean="0"/>
              <a:t>Для чего применяется мат</a:t>
            </a:r>
            <a:endParaRPr lang="ru-RU" sz="4200" dirty="0" smtClean="0"/>
          </a:p>
          <a:p>
            <a:r>
              <a:rPr lang="ru-RU" dirty="0" smtClean="0"/>
              <a:t>Специалисты выделяют следующие функции употребления мата в речи:</a:t>
            </a:r>
          </a:p>
          <a:p>
            <a:r>
              <a:rPr lang="ru-RU" dirty="0" smtClean="0"/>
              <a:t>• повышение эмоциональности речи;</a:t>
            </a:r>
          </a:p>
          <a:p>
            <a:r>
              <a:rPr lang="ru-RU" dirty="0" smtClean="0"/>
              <a:t>• снятие психологического напряжения (эмоциональная разрядка);</a:t>
            </a:r>
          </a:p>
          <a:p>
            <a:r>
              <a:rPr lang="ru-RU" dirty="0" smtClean="0"/>
              <a:t>• снятие болевого шока;</a:t>
            </a:r>
          </a:p>
          <a:p>
            <a:r>
              <a:rPr lang="ru-RU" dirty="0" smtClean="0"/>
              <a:t>• оскорбление, унижение адресата речи;</a:t>
            </a:r>
          </a:p>
          <a:p>
            <a:r>
              <a:rPr lang="ru-RU" dirty="0" smtClean="0"/>
              <a:t>• демонстрация агрессии;</a:t>
            </a:r>
          </a:p>
          <a:p>
            <a:r>
              <a:rPr lang="ru-RU" dirty="0" smtClean="0"/>
              <a:t>• демонстрация отсутствия страха;</a:t>
            </a:r>
          </a:p>
          <a:p>
            <a:r>
              <a:rPr lang="ru-RU" dirty="0" smtClean="0"/>
              <a:t>• демонстрация раскованности, независимости говорящего;</a:t>
            </a:r>
          </a:p>
          <a:p>
            <a:r>
              <a:rPr lang="ru-RU" dirty="0" smtClean="0"/>
              <a:t>• демонстрация пренебрежительного отношения к системе запретов;</a:t>
            </a:r>
          </a:p>
          <a:p>
            <a:r>
              <a:rPr lang="ru-RU" dirty="0" smtClean="0"/>
              <a:t>• демонстрация принадлежности говорящего к «своим»;</a:t>
            </a:r>
          </a:p>
          <a:p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6384" y="1078992"/>
            <a:ext cx="7772400" cy="914400"/>
          </a:xfrm>
        </p:spPr>
        <p:txBody>
          <a:bodyPr/>
          <a:lstStyle/>
          <a:p>
            <a:r>
              <a:rPr lang="ru-RU" sz="6600" b="1" dirty="0" smtClean="0"/>
              <a:t>Как борется с матом закон</a:t>
            </a:r>
            <a:r>
              <a:rPr lang="ru-RU" sz="6600" dirty="0" smtClean="0"/>
              <a:t/>
            </a:r>
            <a:br>
              <a:rPr lang="ru-RU" sz="6600" dirty="0" smtClean="0"/>
            </a:br>
            <a:endParaRPr lang="ru-RU" sz="66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426464"/>
          </a:xfrm>
        </p:spPr>
        <p:txBody>
          <a:bodyPr/>
          <a:lstStyle/>
          <a:p>
            <a:r>
              <a:rPr lang="ru-RU" sz="3600" dirty="0" smtClean="0"/>
              <a:t>Ст. 130 «Оскорбление» </a:t>
            </a:r>
            <a:r>
              <a:rPr lang="ru-RU" sz="3600" b="1" i="1" dirty="0" smtClean="0"/>
              <a:t>Уголовного кодекса РФ</a:t>
            </a:r>
            <a:r>
              <a:rPr lang="ru-RU" sz="3600" dirty="0" smtClean="0"/>
              <a:t> гласит: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514353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«</a:t>
            </a:r>
            <a:r>
              <a:rPr lang="ru-RU" sz="2900" dirty="0" smtClean="0"/>
              <a:t>1. Оскорбление, то есть унижение чести и достоинства другого лица, выраженное в неприличной форме, – </a:t>
            </a:r>
          </a:p>
          <a:p>
            <a:r>
              <a:rPr lang="ru-RU" sz="2900" dirty="0" smtClean="0"/>
              <a:t>   наказывается штрафом в размере до ста минимальных размеров оплаты труда или в размере заработной платы или иного дохода осужденного за период до одного месяца, либо обязательными работами на срок до ста двадцати часов, либо исправительными работами на срок до шести месяцев.</a:t>
            </a:r>
          </a:p>
          <a:p>
            <a:r>
              <a:rPr lang="ru-RU" sz="2900" dirty="0" smtClean="0"/>
              <a:t>2. Оскорбление, содержащееся в публичном выступлении, публично демонстрирующемся произведении или средствах массовой информации, –</a:t>
            </a:r>
          </a:p>
          <a:p>
            <a:r>
              <a:rPr lang="ru-RU" sz="2900" dirty="0" smtClean="0"/>
              <a:t>   наказывается штрафом в размере до двухсот минимальных размеров оплаты труда или в размере заработной платы или иного дохода осужденного за период до двух месяцев, либо обязательными работами на срок до ста восьмидесяти часов, либо исправительными работами на срок до одного года».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2852"/>
            <a:ext cx="7772400" cy="1428760"/>
          </a:xfrm>
        </p:spPr>
        <p:txBody>
          <a:bodyPr/>
          <a:lstStyle/>
          <a:p>
            <a:r>
              <a:rPr lang="ru-RU" sz="2000" b="1" i="1" dirty="0" smtClean="0"/>
              <a:t>Кодекс РФ об административных правонарушениях</a:t>
            </a:r>
            <a:r>
              <a:rPr lang="ru-RU" sz="2000" b="1" dirty="0" smtClean="0"/>
              <a:t>»: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«</a:t>
            </a:r>
            <a:r>
              <a:rPr lang="ru-RU" sz="2000" i="1" dirty="0" smtClean="0"/>
              <a:t>Глава 20.</a:t>
            </a:r>
            <a:r>
              <a:rPr lang="ru-RU" sz="2000" dirty="0" smtClean="0"/>
              <a:t> Административные правонарушения, посягающие на общественный порядок и общественную безопасность</a:t>
            </a:r>
            <a:br>
              <a:rPr lang="ru-RU" sz="2000" dirty="0" smtClean="0"/>
            </a:br>
            <a:r>
              <a:rPr lang="ru-RU" sz="2000" i="1" dirty="0" smtClean="0"/>
              <a:t>Статья 20.1. Мелкое хулиганство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478394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1. Мелкое хулиганство, то есть нарушение общественного порядка, выражающее явное неуважение к обществу, сопровождающееся нецензурной бранью в общественных местах, оскорбительным приставанием к гражданам, а равно уничтожением или повреждением чужого имущества, –</a:t>
            </a:r>
            <a:br>
              <a:rPr lang="ru-RU" dirty="0" smtClean="0"/>
            </a:br>
            <a:r>
              <a:rPr lang="ru-RU" dirty="0" smtClean="0"/>
              <a:t>   влечет наложение административного штрафа в размере от пяти до десяти минимальных размеров оплаты труда или административный арест на срок до пятнадцати суток.</a:t>
            </a:r>
          </a:p>
          <a:p>
            <a:r>
              <a:rPr lang="ru-RU" dirty="0" smtClean="0"/>
              <a:t>2. Те же действия, сопряженные с неповиновением законному требованию представителя власти либо иного лица, исполняющего обязанности по охране общественного порядка или пресекающего нарушение общественного порядка, –</a:t>
            </a:r>
            <a:br>
              <a:rPr lang="ru-RU" dirty="0" smtClean="0"/>
            </a:br>
            <a:r>
              <a:rPr lang="ru-RU" dirty="0" smtClean="0"/>
              <a:t>   влекут наложение административного штрафа в размере от десяти до двадцати пяти минимальных размеров оплаты труда или административный арест на срок до пятнадцати суток».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Сегодняшние школьники не просто ругаются матом. Они разговаривают на </a:t>
            </a:r>
            <a:r>
              <a:rPr lang="ru-RU" dirty="0" smtClean="0"/>
              <a:t>нем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5" name="Содержимое 4" descr="Учительница решила засудить ученика за мат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60438" y="2509044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Учительница решила засудить ученика за мат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484813" y="3175794"/>
            <a:ext cx="23812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Инструкция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Уровень сложности: Непросто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1 </a:t>
            </a:r>
            <a:r>
              <a:rPr lang="ru-RU" b="1" dirty="0" smtClean="0"/>
              <a:t>шаг</a:t>
            </a:r>
            <a:endParaRPr lang="ru-RU" dirty="0" smtClean="0"/>
          </a:p>
          <a:p>
            <a:r>
              <a:rPr lang="ru-RU" b="1" dirty="0" smtClean="0"/>
              <a:t>Чтобы что-то перестать делать необходимо убедиться в том, что это не идет тебе на пользу или даже приносит вред.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Итак, чтобы перестать </a:t>
            </a:r>
            <a:r>
              <a:rPr lang="ru-RU" i="1" dirty="0" smtClean="0"/>
              <a:t>ругаться матом</a:t>
            </a:r>
            <a:r>
              <a:rPr lang="ru-RU" dirty="0" smtClean="0"/>
              <a:t> надо осознать, что мат – это не просто смачные словечки, которые делают тебя круче, а что они являются “смертоносным оружием” против тебя самого.</a:t>
            </a:r>
          </a:p>
          <a:p>
            <a:pPr lvl="6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2852"/>
            <a:ext cx="7772400" cy="700092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2 шаг</a:t>
            </a:r>
            <a:endParaRPr lang="ru-RU" dirty="0" smtClean="0"/>
          </a:p>
          <a:p>
            <a:r>
              <a:rPr lang="ru-RU" b="1" dirty="0" smtClean="0"/>
              <a:t>Чтобы убедиться во вреде мата, необходимо узнать, откуда исходят его корни.</a:t>
            </a:r>
            <a:r>
              <a:rPr lang="ru-RU" dirty="0" smtClean="0"/>
              <a:t> Как известно, какие </a:t>
            </a:r>
            <a:r>
              <a:rPr lang="ru-RU" dirty="0" err="1" smtClean="0"/>
              <a:t>корни,такие</a:t>
            </a:r>
            <a:r>
              <a:rPr lang="ru-RU" dirty="0" smtClean="0"/>
              <a:t> и плоды.</a:t>
            </a:r>
            <a:br>
              <a:rPr lang="ru-RU" dirty="0" smtClean="0"/>
            </a:br>
            <a:r>
              <a:rPr lang="ru-RU" dirty="0" smtClean="0"/>
              <a:t>Существуют люди, которые изучают происхождение слов.</a:t>
            </a:r>
            <a:br>
              <a:rPr lang="ru-RU" dirty="0" smtClean="0"/>
            </a:br>
            <a:r>
              <a:rPr lang="ru-RU" dirty="0" smtClean="0"/>
              <a:t>Один из профессоров пришел к выводу, что слова, которые мы называем матерными, произошли от языческих заклинаний, которые направлены на то, чтобы разрушить человеческий род, навлечь бесплодие на нацию. Недаром, все эти слова так или иначе связаны с детородными органами мужчин и женщин.</a:t>
            </a:r>
            <a:br>
              <a:rPr lang="ru-RU" dirty="0" smtClean="0"/>
            </a:br>
            <a:r>
              <a:rPr lang="ru-RU" dirty="0" smtClean="0"/>
              <a:t>То есть истинное назначение этих слов – проклятие своего рода.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121</TotalTime>
  <Words>305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Метро</vt:lpstr>
      <vt:lpstr>«Никакое гнилое слово да не исходит из уст ваших, а только доброе для назидания в вере, дабы оно доставляло благодать слушающим» (Еф.4:29).   </vt:lpstr>
      <vt:lpstr>Слайд 2</vt:lpstr>
      <vt:lpstr>Слайд 3</vt:lpstr>
      <vt:lpstr>Как борется с матом закон </vt:lpstr>
      <vt:lpstr>Ст. 130 «Оскорбление» Уголовного кодекса РФ гласит: </vt:lpstr>
      <vt:lpstr>Кодекс РФ об административных правонарушениях»: «Глава 20. Административные правонарушения, посягающие на общественный порядок и общественную безопасность Статья 20.1. Мелкое хулиганство </vt:lpstr>
      <vt:lpstr>Сегодняшние школьники не просто ругаются матом. Они разговаривают на нем.</vt:lpstr>
      <vt:lpstr>Инструкция Уровень сложности: Непросто</vt:lpstr>
      <vt:lpstr>Слайд 9</vt:lpstr>
      <vt:lpstr>Слайд 10</vt:lpstr>
      <vt:lpstr>Слайд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«Никакое гнилое слово да не исходит из уст ваших, а только доброе для назидания в вере, дабы оно доставляло благодать слушающим» (Еф.4:29).   </dc:title>
  <dc:creator>Zver</dc:creator>
  <cp:lastModifiedBy>Zver</cp:lastModifiedBy>
  <cp:revision>14</cp:revision>
  <dcterms:created xsi:type="dcterms:W3CDTF">2010-12-28T17:22:25Z</dcterms:created>
  <dcterms:modified xsi:type="dcterms:W3CDTF">2010-12-28T19:30:25Z</dcterms:modified>
</cp:coreProperties>
</file>