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2" r:id="rId2"/>
    <p:sldId id="270" r:id="rId3"/>
    <p:sldId id="256" r:id="rId4"/>
    <p:sldId id="296" r:id="rId5"/>
    <p:sldId id="272" r:id="rId6"/>
    <p:sldId id="273" r:id="rId7"/>
    <p:sldId id="274" r:id="rId8"/>
    <p:sldId id="281" r:id="rId9"/>
    <p:sldId id="27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AEAA43-F8DE-498B-8ABD-65DC66651089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70C1A-312E-4B29-B7ED-AF2EC62F30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CCBBC-827F-483B-AAC5-68C2AB7CDDCF}" type="datetimeFigureOut">
              <a:rPr lang="ru-RU" smtClean="0"/>
              <a:pPr/>
              <a:t>12.07.2012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54A9A-0F78-4CB2-8EFE-077180281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\Мои документы\Мамина папка\Все для эл през\фоны для презентаций\126 фоны для презентаций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32"/>
            <a:ext cx="8858313" cy="6608016"/>
          </a:xfrm>
          <a:prstGeom prst="rect">
            <a:avLst/>
          </a:prstGeom>
          <a:noFill/>
          <a:ln w="101600" cmpd="tri">
            <a:solidFill>
              <a:srgbClr val="C00000"/>
            </a:solidFill>
          </a:ln>
        </p:spPr>
      </p:pic>
      <p:sp>
        <p:nvSpPr>
          <p:cNvPr id="3" name="Подзаголовок 2"/>
          <p:cNvSpPr txBox="1">
            <a:spLocks/>
          </p:cNvSpPr>
          <p:nvPr/>
        </p:nvSpPr>
        <p:spPr>
          <a:xfrm>
            <a:off x="428597" y="1428736"/>
            <a:ext cx="4357718" cy="450059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«Построение </a:t>
            </a:r>
            <a:endParaRPr kumimoji="0" lang="en-US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чертежа основы </a:t>
            </a:r>
            <a:endParaRPr kumimoji="0" lang="en-US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фартука </a:t>
            </a:r>
            <a:endParaRPr kumimoji="0" lang="en-US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 элементами </a:t>
            </a:r>
            <a:endParaRPr kumimoji="0" lang="en-US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геометрии»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32560" y="359898"/>
            <a:ext cx="3925258" cy="997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Тема урока: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Admin\Мои документы\Мамина папка\Все для эл през\фоны для презентаций\126 фоны для презентаций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32"/>
            <a:ext cx="8858313" cy="6608016"/>
          </a:xfrm>
          <a:prstGeom prst="rect">
            <a:avLst/>
          </a:prstGeom>
          <a:noFill/>
          <a:ln w="101600" cmpd="tri">
            <a:solidFill>
              <a:srgbClr val="C00000"/>
            </a:solidFill>
          </a:ln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0" y="1428736"/>
            <a:ext cx="5643570" cy="542926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 построить чертеж фартука, если: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Мы не знаем, достаточно ли наших знаний для решения этой проблемы;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Мы не уверены в знаниях основ геометрии;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Мы не знаем, как строить чертеж основы фартука;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Мы не уверены, сможем ли применить наши знания в практической деятельности.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22960" y="274638"/>
            <a:ext cx="749808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Проблемная задача: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Мамина папка\Все для эл през\фоны для презентаций\126 фоны для презентаций\53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-2298" y="0"/>
            <a:ext cx="914647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1000100" y="2071678"/>
            <a:ext cx="7426642" cy="4572032"/>
          </a:xfrm>
          <a:prstGeom prst="rect">
            <a:avLst/>
          </a:prstGeom>
        </p:spPr>
        <p:txBody>
          <a:bodyPr>
            <a:normAutofit fontScale="32500" lnSpcReduction="2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825246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3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1.  Как называется линия, применяемая для обозначения осевых линий?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а). Сплошная тонкая;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б). Сплошная основная;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в). </a:t>
            </a:r>
            <a:r>
              <a:rPr kumimoji="0" lang="ru-RU" sz="43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Штрих-пунктирная</a:t>
            </a: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825246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3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2.  Какая толщина у сплошной основной линии?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а). 5 мм;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б). 1 мм;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в). 0,1 мм.</a:t>
            </a:r>
          </a:p>
          <a:p>
            <a:pPr marL="825246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3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3.  Какие измерения фигуры записываются в половинном размере?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а). </a:t>
            </a:r>
            <a:r>
              <a:rPr kumimoji="0" lang="ru-RU" sz="43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</a:t>
            </a: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 </a:t>
            </a:r>
            <a:r>
              <a:rPr kumimoji="0" lang="ru-RU" sz="43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Сб</a:t>
            </a: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б). </a:t>
            </a:r>
            <a:r>
              <a:rPr kumimoji="0" lang="ru-RU" sz="43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</a:t>
            </a: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 </a:t>
            </a:r>
            <a:r>
              <a:rPr kumimoji="0" lang="ru-RU" sz="43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Дн</a:t>
            </a: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в). </a:t>
            </a:r>
            <a:r>
              <a:rPr kumimoji="0" lang="ru-RU" sz="43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Дн</a:t>
            </a: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 </a:t>
            </a:r>
            <a:r>
              <a:rPr kumimoji="0" lang="ru-RU" sz="43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Дф</a:t>
            </a: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825246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3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4.  По какой стороне фигуры снимают измерения?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а). По левой;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б). По правой;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в). По любой.</a:t>
            </a:r>
          </a:p>
          <a:p>
            <a:pPr marL="825246" marR="0" lvl="0" indent="-742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3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5.  Длина фартука измеряется: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а). От линии талии вниз до желаемой длины;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б). От линии талии вверх до желаемой длины;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в). От линии груди вниз до желаемой длины.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14810" y="571480"/>
            <a:ext cx="371477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Тест</a:t>
            </a:r>
            <a:endParaRPr kumimoji="0" lang="ru-RU" sz="8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0"/>
            <a:ext cx="373313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Критерии</a:t>
            </a:r>
          </a:p>
          <a:p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оценки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57158" y="2928934"/>
            <a:ext cx="8229600" cy="24717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Оценка «5» - все ответы правильные;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оценка «4» – четыре правильных ответа;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оценка «3» – три правильных ответа;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оценка «2» –</a:t>
            </a:r>
            <a:r>
              <a:rPr lang="ru-RU" sz="3200" dirty="0" smtClean="0"/>
              <a:t>три и более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3200" dirty="0" smtClean="0"/>
              <a:t>неверных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900" decel="100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900" decel="100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900" decel="100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900" decel="100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900" decel="100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900" decel="100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900" decel="100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900" decel="100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9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3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7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1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5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9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3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2000"/>
                            </p:stCondLst>
                            <p:childTnLst>
                              <p:par>
                                <p:cTn id="26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\Мои документы\Мамина папка\Все для эл през\фоны для презентаций\126 фоны для презентаций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32"/>
            <a:ext cx="8858313" cy="6608016"/>
          </a:xfrm>
          <a:prstGeom prst="rect">
            <a:avLst/>
          </a:prstGeom>
          <a:noFill/>
          <a:ln w="101600" cmpd="tri">
            <a:solidFill>
              <a:srgbClr val="C00000"/>
            </a:solidFill>
          </a:ln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История возникновения геометрии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7" descr="про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42910" y="1285860"/>
            <a:ext cx="3365500" cy="4800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357687" y="1500174"/>
            <a:ext cx="457200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Corbel" pitchFamily="34" charset="0"/>
              </a:rPr>
              <a:t>Геометрия – одна из древнейших наук. Она зародилась в Древнем Египте. В этом государстве плодородные земли были расположены на очень узком участке земли – в долине реки Нил. Каждую весну Нил разливался и удобрял землю плодородным илом. Но при разливе реки смывались границы участков, менялись их площади. Тогда пострадавшие обращались к фараону, он посылал землемеров, чтобы восстановить границы участков, выяснить, как изменилась их площадь и установить размер налога.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Documents and Settings\Admin\Мои документы\Мамина папка\Все для эл през\фоны для презентаций\126 фоны для презентаций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32"/>
            <a:ext cx="8858313" cy="6608016"/>
          </a:xfrm>
          <a:prstGeom prst="rect">
            <a:avLst/>
          </a:prstGeom>
          <a:noFill/>
          <a:ln w="101600" cmpd="tri">
            <a:solidFill>
              <a:srgbClr val="C00000"/>
            </a:solidFill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822960" y="274638"/>
            <a:ext cx="749808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Основные понятия геометрии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9" name="Прямая соединительная линия 8"/>
          <p:cNvCxnSpPr>
            <a:stCxn id="20" idx="5"/>
            <a:endCxn id="21" idx="1"/>
          </p:cNvCxnSpPr>
          <p:nvPr/>
        </p:nvCxnSpPr>
        <p:spPr>
          <a:xfrm rot="5400000" flipH="1" flipV="1">
            <a:off x="2750331" y="1393017"/>
            <a:ext cx="1588" cy="15211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857356" y="1571612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428992" y="1571612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r>
              <a:rPr lang="ru-RU" sz="1200" dirty="0" smtClean="0"/>
              <a:t>1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>
            <a:endCxn id="24" idx="1"/>
          </p:cNvCxnSpPr>
          <p:nvPr/>
        </p:nvCxnSpPr>
        <p:spPr>
          <a:xfrm flipV="1">
            <a:off x="714348" y="3347100"/>
            <a:ext cx="1510660" cy="10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43108" y="285749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85786" y="4643446"/>
            <a:ext cx="242889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2285984" y="5572140"/>
            <a:ext cx="18573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357554" y="421481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 flipV="1">
            <a:off x="1928794" y="2143116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500430" y="2143116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 flipV="1">
            <a:off x="2214546" y="3286124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flipV="1">
            <a:off x="3571868" y="2143116"/>
            <a:ext cx="1071570" cy="10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V="1">
            <a:off x="1311109" y="1546355"/>
            <a:ext cx="10462" cy="12039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2214546" y="3357562"/>
            <a:ext cx="1510660" cy="10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Овал 40"/>
          <p:cNvSpPr/>
          <p:nvPr/>
        </p:nvSpPr>
        <p:spPr>
          <a:xfrm flipV="1">
            <a:off x="3143240" y="4643446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4" grpId="0"/>
      <p:bldP spid="19" grpId="0"/>
      <p:bldP spid="20" grpId="0" animBg="1"/>
      <p:bldP spid="21" grpId="0" animBg="1"/>
      <p:bldP spid="24" grpId="0" animBg="1"/>
      <p:bldP spid="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Documents and Settings\Admin\Мои документы\Мамина папка\Все для эл през\фоны для презентаций\126 фоны для презентаций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32"/>
            <a:ext cx="8858313" cy="6608016"/>
          </a:xfrm>
          <a:prstGeom prst="rect">
            <a:avLst/>
          </a:prstGeom>
          <a:noFill/>
          <a:ln w="101600" cmpd="tri">
            <a:solidFill>
              <a:srgbClr val="C00000"/>
            </a:solidFill>
          </a:ln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Рабочая одежда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388" y="4714884"/>
            <a:ext cx="2286110" cy="17166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88" y="3714750"/>
            <a:ext cx="2560637" cy="29003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75" y="1143000"/>
            <a:ext cx="1905000" cy="3248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596" y="3714752"/>
            <a:ext cx="2630806" cy="27860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14744" y="1285860"/>
            <a:ext cx="2193925" cy="2362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85807" y="357173"/>
            <a:ext cx="2057400" cy="2927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Мамина папка\Все для эл през\фоны для презентаций\126 фоны для презентаций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32"/>
            <a:ext cx="8858313" cy="6608016"/>
          </a:xfrm>
          <a:prstGeom prst="rect">
            <a:avLst/>
          </a:prstGeom>
          <a:noFill/>
          <a:ln w="101600" cmpd="tri">
            <a:solidFill>
              <a:srgbClr val="C00000"/>
            </a:solidFill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435608" y="274638"/>
            <a:ext cx="5779598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Профессии швейного производства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500826" y="1285860"/>
            <a:ext cx="1914525" cy="27527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714348" y="1785926"/>
            <a:ext cx="514353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Любое швейное изделие проходит через руки разных специалистов: дизайнер-модельер придумывает эскиз, закройщик – кроит ткань, портной – шьет, технолог – контролирует качество. Все эти профессии связаны между собой, но каждая требует специальных знаний.</a:t>
            </a:r>
            <a:endParaRPr lang="ru-RU" sz="2000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63" y="4572000"/>
            <a:ext cx="2724150" cy="20478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4643438"/>
            <a:ext cx="2643188" cy="19827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5011" y="4572008"/>
            <a:ext cx="2937273" cy="20257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Мамина папка\Все для эл през\фоны для презентаций\126 фоны для презентаций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32"/>
            <a:ext cx="8858313" cy="6608016"/>
          </a:xfrm>
          <a:prstGeom prst="rect">
            <a:avLst/>
          </a:prstGeom>
          <a:noFill/>
          <a:ln w="101600" cmpd="tri">
            <a:solidFill>
              <a:srgbClr val="C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6215074" y="428605"/>
            <a:ext cx="2643206" cy="120032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latin typeface="Impact" pitchFamily="34" charset="0"/>
              </a:rPr>
              <a:t>реализует замысел</a:t>
            </a:r>
          </a:p>
          <a:p>
            <a:pPr lvl="0"/>
            <a:r>
              <a:rPr lang="ru-RU" dirty="0" smtClean="0">
                <a:latin typeface="Impact" pitchFamily="34" charset="0"/>
              </a:rPr>
              <a:t> художника-модельера </a:t>
            </a:r>
          </a:p>
          <a:p>
            <a:pPr lvl="0"/>
            <a:r>
              <a:rPr lang="ru-RU" dirty="0" smtClean="0">
                <a:latin typeface="Impact" pitchFamily="34" charset="0"/>
              </a:rPr>
              <a:t>в готовом образце 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143240" y="1071546"/>
            <a:ext cx="2840842" cy="9233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atin typeface="Impact" pitchFamily="34" charset="0"/>
              </a:rPr>
              <a:t>создает модель одежды, </a:t>
            </a:r>
          </a:p>
          <a:p>
            <a:r>
              <a:rPr lang="ru-RU" dirty="0" smtClean="0">
                <a:latin typeface="Impact" pitchFamily="34" charset="0"/>
              </a:rPr>
              <a:t>обуви, головных уборов</a:t>
            </a:r>
          </a:p>
          <a:p>
            <a:r>
              <a:rPr lang="ru-RU" dirty="0" smtClean="0">
                <a:latin typeface="Impact" pitchFamily="34" charset="0"/>
              </a:rPr>
              <a:t> в соответствии с эскизом</a:t>
            </a:r>
            <a:endParaRPr lang="ru-RU" dirty="0">
              <a:latin typeface="Impac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571480"/>
            <a:ext cx="2286015" cy="175432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Impact" pitchFamily="34" charset="0"/>
              </a:rPr>
              <a:t>подбирает цветовые сочетания </a:t>
            </a:r>
          </a:p>
          <a:p>
            <a:r>
              <a:rPr lang="ru-RU" dirty="0" smtClean="0">
                <a:latin typeface="Impact" pitchFamily="34" charset="0"/>
              </a:rPr>
              <a:t>материалов, помогает найти</a:t>
            </a:r>
          </a:p>
          <a:p>
            <a:r>
              <a:rPr lang="ru-RU" dirty="0" smtClean="0">
                <a:latin typeface="Impact" pitchFamily="34" charset="0"/>
              </a:rPr>
              <a:t> наилучшую форму для новых моделей</a:t>
            </a:r>
            <a:endParaRPr lang="ru-RU" dirty="0">
              <a:latin typeface="Impact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3143248"/>
            <a:ext cx="2286016" cy="120032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Impact" pitchFamily="34" charset="0"/>
              </a:rPr>
              <a:t>знает и применяет в своей работе компьютерные программы</a:t>
            </a:r>
            <a:endParaRPr lang="ru-RU" dirty="0">
              <a:latin typeface="Impac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6" y="5072074"/>
            <a:ext cx="3857652" cy="147732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Impact" pitchFamily="34" charset="0"/>
              </a:rPr>
              <a:t>изучает спрос населения, направления моды, отечественные и зарубежные образцы, предметы народного декоративно-прикладного искусства</a:t>
            </a:r>
            <a:endParaRPr lang="ru-RU" dirty="0">
              <a:latin typeface="Impact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214554"/>
            <a:ext cx="418986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Чем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занимается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конструктор?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Мамина папка\Все для эл през\фоны для презентаций\126 фоны для презентаций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32"/>
            <a:ext cx="8858313" cy="6608016"/>
          </a:xfrm>
          <a:prstGeom prst="rect">
            <a:avLst/>
          </a:prstGeom>
          <a:noFill/>
          <a:ln w="101600" cmpd="tri">
            <a:solidFill>
              <a:srgbClr val="C00000"/>
            </a:solidFill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822960" y="274638"/>
            <a:ext cx="749808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Экспресс - опрос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435100" y="1447800"/>
            <a:ext cx="6280150" cy="55245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Назовите условное обозначение: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Дуга 5"/>
          <p:cNvSpPr/>
          <p:nvPr/>
        </p:nvSpPr>
        <p:spPr>
          <a:xfrm rot="13661734">
            <a:off x="900802" y="2183926"/>
            <a:ext cx="1364427" cy="1493732"/>
          </a:xfrm>
          <a:prstGeom prst="arc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 rot="2128795">
            <a:off x="309356" y="2254869"/>
            <a:ext cx="1357322" cy="1500198"/>
          </a:xfrm>
          <a:prstGeom prst="arc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785786" y="2928934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Дуга 9"/>
          <p:cNvSpPr/>
          <p:nvPr/>
        </p:nvSpPr>
        <p:spPr>
          <a:xfrm rot="2128795">
            <a:off x="95010" y="4612322"/>
            <a:ext cx="1357322" cy="1500198"/>
          </a:xfrm>
          <a:prstGeom prst="arc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rot="13661734">
            <a:off x="615050" y="4475195"/>
            <a:ext cx="1364427" cy="1493732"/>
          </a:xfrm>
          <a:prstGeom prst="arc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flipV="1">
            <a:off x="1000100" y="521495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357686" y="2214554"/>
            <a:ext cx="22145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0070C0"/>
                </a:solidFill>
                <a:latin typeface="Bookman Old Style" pitchFamily="18" charset="0"/>
              </a:rPr>
              <a:t>В В </a:t>
            </a:r>
            <a:r>
              <a:rPr lang="ru-RU" sz="3200" dirty="0" smtClean="0">
                <a:solidFill>
                  <a:srgbClr val="0070C0"/>
                </a:solidFill>
                <a:latin typeface="Bookman Old Style" pitchFamily="18" charset="0"/>
              </a:rPr>
              <a:t>1</a:t>
            </a:r>
            <a:endParaRPr lang="ru-RU" sz="32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16" name="Равно 15"/>
          <p:cNvSpPr/>
          <p:nvPr/>
        </p:nvSpPr>
        <p:spPr>
          <a:xfrm>
            <a:off x="2143108" y="2571744"/>
            <a:ext cx="1285884" cy="500066"/>
          </a:xfrm>
          <a:prstGeom prst="mathEqual">
            <a:avLst>
              <a:gd name="adj1" fmla="val 12438"/>
              <a:gd name="adj2" fmla="val 529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Нашивка 16"/>
          <p:cNvSpPr/>
          <p:nvPr/>
        </p:nvSpPr>
        <p:spPr>
          <a:xfrm>
            <a:off x="3214678" y="2428868"/>
            <a:ext cx="428628" cy="785818"/>
          </a:xfrm>
          <a:prstGeom prst="chevron">
            <a:avLst>
              <a:gd name="adj" fmla="val 855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rot="10800000">
            <a:off x="2215340" y="4785528"/>
            <a:ext cx="157163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3144034" y="5428470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786182" y="4143380"/>
            <a:ext cx="666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Bookman Old Style" pitchFamily="18" charset="0"/>
              </a:rPr>
              <a:t>В</a:t>
            </a:r>
            <a:endParaRPr lang="ru-RU" sz="36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6" grpId="0" animBg="1"/>
      <p:bldP spid="7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 animBg="1"/>
      <p:bldP spid="2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319</Words>
  <Application>Microsoft Office PowerPoint</Application>
  <PresentationFormat>Экран (4:3)</PresentationFormat>
  <Paragraphs>69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</dc:creator>
  <cp:lastModifiedBy>На</cp:lastModifiedBy>
  <cp:revision>83</cp:revision>
  <dcterms:created xsi:type="dcterms:W3CDTF">2011-10-14T17:09:03Z</dcterms:created>
  <dcterms:modified xsi:type="dcterms:W3CDTF">2012-07-12T11:49:31Z</dcterms:modified>
</cp:coreProperties>
</file>