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9"/>
  </p:notesMasterIdLst>
  <p:sldIdLst>
    <p:sldId id="256" r:id="rId2"/>
    <p:sldId id="259" r:id="rId3"/>
    <p:sldId id="257"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7" r:id="rId19"/>
    <p:sldId id="278" r:id="rId20"/>
    <p:sldId id="279" r:id="rId21"/>
    <p:sldId id="276" r:id="rId22"/>
    <p:sldId id="281" r:id="rId23"/>
    <p:sldId id="282" r:id="rId24"/>
    <p:sldId id="283" r:id="rId25"/>
    <p:sldId id="284" r:id="rId26"/>
    <p:sldId id="275" r:id="rId27"/>
    <p:sldId id="280" r:id="rId2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1" d="100"/>
          <a:sy n="61" d="100"/>
        </p:scale>
        <p:origin x="-750"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98E9C73-F732-4985-89DB-7AF8C3F91C1C}" type="datetimeFigureOut">
              <a:rPr lang="ru-RU" smtClean="0"/>
              <a:t>02.02.2012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4751F01-017A-4D7D-99D0-48DA446120CB}" type="slidenum">
              <a:rPr lang="ru-RU" smtClean="0"/>
              <a:t>‹#›</a:t>
            </a:fld>
            <a:endParaRPr lang="ru-RU"/>
          </a:p>
        </p:txBody>
      </p:sp>
    </p:spTree>
    <p:extLst>
      <p:ext uri="{BB962C8B-B14F-4D97-AF65-F5344CB8AC3E}">
        <p14:creationId xmlns:p14="http://schemas.microsoft.com/office/powerpoint/2010/main" val="9149721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s/slide2.xml"/><Relationship Id="rId1" Type="http://schemas.openxmlformats.org/officeDocument/2006/relationships/notesMaster" Target="../notesMasters/notes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eaLnBrk="0" fontAlgn="base" hangingPunct="0">
              <a:spcBef>
                <a:spcPct val="0"/>
              </a:spcBef>
              <a:spcAft>
                <a:spcPct val="0"/>
              </a:spcAft>
              <a:defRPr sz="1200">
                <a:solidFill>
                  <a:schemeClr val="tx1"/>
                </a:solidFill>
                <a:latin typeface="Arial" charset="0"/>
              </a:defRPr>
            </a:lvl6pPr>
            <a:lvl7pPr marL="2971800" indent="-228600" eaLnBrk="0" fontAlgn="base" hangingPunct="0">
              <a:spcBef>
                <a:spcPct val="0"/>
              </a:spcBef>
              <a:spcAft>
                <a:spcPct val="0"/>
              </a:spcAft>
              <a:defRPr sz="1200">
                <a:solidFill>
                  <a:schemeClr val="tx1"/>
                </a:solidFill>
                <a:latin typeface="Arial" charset="0"/>
              </a:defRPr>
            </a:lvl7pPr>
            <a:lvl8pPr marL="3429000" indent="-228600" eaLnBrk="0" fontAlgn="base" hangingPunct="0">
              <a:spcBef>
                <a:spcPct val="0"/>
              </a:spcBef>
              <a:spcAft>
                <a:spcPct val="0"/>
              </a:spcAft>
              <a:defRPr sz="1200">
                <a:solidFill>
                  <a:schemeClr val="tx1"/>
                </a:solidFill>
                <a:latin typeface="Arial" charset="0"/>
              </a:defRPr>
            </a:lvl8pPr>
            <a:lvl9pPr marL="3886200" indent="-228600" eaLnBrk="0" fontAlgn="base" hangingPunct="0">
              <a:spcBef>
                <a:spcPct val="0"/>
              </a:spcBef>
              <a:spcAft>
                <a:spcPct val="0"/>
              </a:spcAft>
              <a:defRPr sz="1200">
                <a:solidFill>
                  <a:schemeClr val="tx1"/>
                </a:solidFill>
                <a:latin typeface="Arial" charset="0"/>
              </a:defRPr>
            </a:lvl9pPr>
          </a:lstStyle>
          <a:p>
            <a:pPr eaLnBrk="1" hangingPunct="1"/>
            <a:fld id="{2FB1CEBA-EC86-4148-8198-9124179A658F}" type="slidenum">
              <a:rPr lang="en-US" smtClean="0">
                <a:latin typeface="Times New Roman" pitchFamily="18" charset="0"/>
              </a:rPr>
              <a:pPr eaLnBrk="1" hangingPunct="1"/>
              <a:t>2</a:t>
            </a:fld>
            <a:endParaRPr lang="en-US" smtClean="0">
              <a:latin typeface="Times New Roman" pitchFamily="18" charset="0"/>
            </a:endParaRPr>
          </a:p>
        </p:txBody>
      </p:sp>
      <p:sp>
        <p:nvSpPr>
          <p:cNvPr id="34819" name="Rectangle 2"/>
          <p:cNvSpPr>
            <a:spLocks noGrp="1" noRot="1" noChangeAspect="1" noChangeArrowheads="1" noTextEdit="1"/>
          </p:cNvSpPr>
          <p:nvPr>
            <p:ph type="sldImg"/>
          </p:nvPr>
        </p:nvSpPr>
        <p:spPr>
          <a:xfrm>
            <a:off x="276225" y="250825"/>
            <a:ext cx="2693988" cy="2020888"/>
          </a:xfrm>
          <a:ln/>
        </p:spPr>
      </p:sp>
      <p:sp>
        <p:nvSpPr>
          <p:cNvPr id="34820" name="Rectangle 4"/>
          <p:cNvSpPr>
            <a:spLocks noChangeArrowheads="1"/>
          </p:cNvSpPr>
          <p:nvPr/>
        </p:nvSpPr>
        <p:spPr bwMode="auto">
          <a:xfrm>
            <a:off x="161925" y="8380413"/>
            <a:ext cx="3854450"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a:spcBef>
                <a:spcPct val="30000"/>
              </a:spcBef>
            </a:pPr>
            <a:r>
              <a:rPr lang="en-US">
                <a:cs typeface="Times New Roman" pitchFamily="18" charset="0"/>
              </a:rPr>
              <a:t>2.	Now, repeat Step 1 for the remaining four category placeholder names:</a:t>
            </a:r>
          </a:p>
        </p:txBody>
      </p:sp>
      <p:sp>
        <p:nvSpPr>
          <p:cNvPr id="34821" name="Text Box 6"/>
          <p:cNvSpPr txBox="1">
            <a:spLocks noChangeArrowheads="1"/>
          </p:cNvSpPr>
          <p:nvPr/>
        </p:nvSpPr>
        <p:spPr bwMode="auto">
          <a:xfrm>
            <a:off x="3182938" y="165100"/>
            <a:ext cx="3494087" cy="231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eaLnBrk="0" fontAlgn="base" hangingPunct="0">
              <a:spcBef>
                <a:spcPct val="0"/>
              </a:spcBef>
              <a:spcAft>
                <a:spcPct val="0"/>
              </a:spcAft>
              <a:defRPr sz="1200">
                <a:solidFill>
                  <a:schemeClr val="tx1"/>
                </a:solidFill>
                <a:latin typeface="Arial" charset="0"/>
              </a:defRPr>
            </a:lvl6pPr>
            <a:lvl7pPr marL="2971800" indent="-228600" eaLnBrk="0" fontAlgn="base" hangingPunct="0">
              <a:spcBef>
                <a:spcPct val="0"/>
              </a:spcBef>
              <a:spcAft>
                <a:spcPct val="0"/>
              </a:spcAft>
              <a:defRPr sz="1200">
                <a:solidFill>
                  <a:schemeClr val="tx1"/>
                </a:solidFill>
                <a:latin typeface="Arial" charset="0"/>
              </a:defRPr>
            </a:lvl7pPr>
            <a:lvl8pPr marL="3429000" indent="-228600" eaLnBrk="0" fontAlgn="base" hangingPunct="0">
              <a:spcBef>
                <a:spcPct val="0"/>
              </a:spcBef>
              <a:spcAft>
                <a:spcPct val="0"/>
              </a:spcAft>
              <a:defRPr sz="1200">
                <a:solidFill>
                  <a:schemeClr val="tx1"/>
                </a:solidFill>
                <a:latin typeface="Arial" charset="0"/>
              </a:defRPr>
            </a:lvl8pPr>
            <a:lvl9pPr marL="3886200" indent="-228600" eaLnBrk="0" fontAlgn="base" hangingPunct="0">
              <a:spcBef>
                <a:spcPct val="0"/>
              </a:spcBef>
              <a:spcAft>
                <a:spcPct val="0"/>
              </a:spcAft>
              <a:defRPr sz="1200">
                <a:solidFill>
                  <a:schemeClr val="tx1"/>
                </a:solidFill>
                <a:latin typeface="Arial" charset="0"/>
              </a:defRPr>
            </a:lvl9pPr>
          </a:lstStyle>
          <a:p>
            <a:pPr eaLnBrk="1" hangingPunct="1"/>
            <a:r>
              <a:rPr lang="en-US" sz="1400" b="1"/>
              <a:t>Slide 2-Category Selection</a:t>
            </a:r>
          </a:p>
          <a:p>
            <a:pPr eaLnBrk="1" hangingPunct="1"/>
            <a:r>
              <a:rPr lang="en-US"/>
              <a:t>This slide is the main game board.  You go here to begin the game, and you return here after each Question/Answer slide. This is where the “contestant” selects one of the five categories and a dollar value for the question.  The higher the value, the more difficult the question.  When you open this slide, the categories appear one at a time, and the dollar values appear at random with an accompanying laser beep.  Here’s how it works: if the contestant selects the first category for $300, </a:t>
            </a:r>
            <a:r>
              <a:rPr lang="en-US" u="sng">
                <a:solidFill>
                  <a:srgbClr val="FF0000"/>
                </a:solidFill>
              </a:rPr>
              <a:t>you would click on the $300 text under</a:t>
            </a:r>
            <a:r>
              <a:rPr lang="en-US"/>
              <a:t> </a:t>
            </a:r>
          </a:p>
        </p:txBody>
      </p:sp>
      <p:sp>
        <p:nvSpPr>
          <p:cNvPr id="34822" name="Text Box 9"/>
          <p:cNvSpPr txBox="1">
            <a:spLocks noChangeArrowheads="1"/>
          </p:cNvSpPr>
          <p:nvPr/>
        </p:nvSpPr>
        <p:spPr bwMode="auto">
          <a:xfrm>
            <a:off x="190500" y="3703638"/>
            <a:ext cx="6554788" cy="1096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eaLnBrk="0" fontAlgn="base" hangingPunct="0">
              <a:spcBef>
                <a:spcPct val="0"/>
              </a:spcBef>
              <a:spcAft>
                <a:spcPct val="0"/>
              </a:spcAft>
              <a:defRPr sz="1200">
                <a:solidFill>
                  <a:schemeClr val="tx1"/>
                </a:solidFill>
                <a:latin typeface="Arial" charset="0"/>
              </a:defRPr>
            </a:lvl6pPr>
            <a:lvl7pPr marL="2971800" indent="-228600" eaLnBrk="0" fontAlgn="base" hangingPunct="0">
              <a:spcBef>
                <a:spcPct val="0"/>
              </a:spcBef>
              <a:spcAft>
                <a:spcPct val="0"/>
              </a:spcAft>
              <a:defRPr sz="1200">
                <a:solidFill>
                  <a:schemeClr val="tx1"/>
                </a:solidFill>
                <a:latin typeface="Arial" charset="0"/>
              </a:defRPr>
            </a:lvl7pPr>
            <a:lvl8pPr marL="3429000" indent="-228600" eaLnBrk="0" fontAlgn="base" hangingPunct="0">
              <a:spcBef>
                <a:spcPct val="0"/>
              </a:spcBef>
              <a:spcAft>
                <a:spcPct val="0"/>
              </a:spcAft>
              <a:defRPr sz="1200">
                <a:solidFill>
                  <a:schemeClr val="tx1"/>
                </a:solidFill>
                <a:latin typeface="Arial" charset="0"/>
              </a:defRPr>
            </a:lvl8pPr>
            <a:lvl9pPr marL="3886200" indent="-228600" eaLnBrk="0" fontAlgn="base" hangingPunct="0">
              <a:spcBef>
                <a:spcPct val="0"/>
              </a:spcBef>
              <a:spcAft>
                <a:spcPct val="0"/>
              </a:spcAft>
              <a:defRPr sz="1200">
                <a:solidFill>
                  <a:schemeClr val="tx1"/>
                </a:solidFill>
                <a:latin typeface="Arial" charset="0"/>
              </a:defRPr>
            </a:lvl9pPr>
          </a:lstStyle>
          <a:p>
            <a:pPr eaLnBrk="1" hangingPunct="1"/>
            <a:r>
              <a:rPr lang="en-US" b="1"/>
              <a:t>To tailor this slide, follow these instructions:</a:t>
            </a:r>
            <a:endParaRPr lang="en-US"/>
          </a:p>
          <a:p>
            <a:pPr eaLnBrk="1" hangingPunct="1"/>
            <a:endParaRPr lang="en-US" sz="600"/>
          </a:p>
          <a:p>
            <a:pPr eaLnBrk="1" hangingPunct="1"/>
            <a:r>
              <a:rPr lang="en-US"/>
              <a:t>Five different categories are used in the game.  The category names appear at the top of the columns on this slide and on the five associated Question/ Answer slides (one for each dollar value).  Rather than changing all of these separately, you will use the Replace command to change each placeholder category name only once.</a:t>
            </a:r>
            <a:endParaRPr lang="en-US" b="1"/>
          </a:p>
        </p:txBody>
      </p:sp>
      <p:sp>
        <p:nvSpPr>
          <p:cNvPr id="34823" name="Rectangle 10"/>
          <p:cNvSpPr>
            <a:spLocks noChangeArrowheads="1"/>
          </p:cNvSpPr>
          <p:nvPr/>
        </p:nvSpPr>
        <p:spPr bwMode="auto">
          <a:xfrm>
            <a:off x="161925" y="4797425"/>
            <a:ext cx="4616450" cy="278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7800" indent="-177800">
              <a:spcBef>
                <a:spcPct val="30000"/>
              </a:spcBef>
            </a:pPr>
            <a:r>
              <a:rPr lang="en-US">
                <a:cs typeface="Times New Roman" pitchFamily="18" charset="0"/>
              </a:rPr>
              <a:t>1.  Under </a:t>
            </a:r>
            <a:r>
              <a:rPr lang="en-US">
                <a:solidFill>
                  <a:srgbClr val="FF0000"/>
                </a:solidFill>
                <a:cs typeface="Times New Roman" pitchFamily="18" charset="0"/>
              </a:rPr>
              <a:t>Edit</a:t>
            </a:r>
            <a:r>
              <a:rPr lang="en-US">
                <a:cs typeface="Times New Roman" pitchFamily="18" charset="0"/>
              </a:rPr>
              <a:t>, choose </a:t>
            </a:r>
            <a:r>
              <a:rPr lang="en-US">
                <a:solidFill>
                  <a:srgbClr val="FF0000"/>
                </a:solidFill>
                <a:cs typeface="Times New Roman" pitchFamily="18" charset="0"/>
              </a:rPr>
              <a:t>Replace</a:t>
            </a:r>
          </a:p>
          <a:p>
            <a:pPr lvl="1" indent="-165100">
              <a:spcBef>
                <a:spcPct val="30000"/>
              </a:spcBef>
              <a:buFontTx/>
              <a:buChar char="•"/>
            </a:pPr>
            <a:r>
              <a:rPr lang="en-US">
                <a:cs typeface="Times New Roman" pitchFamily="18" charset="0"/>
              </a:rPr>
              <a:t>Type the placeholder name for category 1 as shown in the pop-up at the right.</a:t>
            </a:r>
          </a:p>
          <a:p>
            <a:pPr lvl="1" indent="-165100">
              <a:spcBef>
                <a:spcPct val="30000"/>
              </a:spcBef>
              <a:buFontTx/>
              <a:buChar char="•"/>
            </a:pPr>
            <a:r>
              <a:rPr lang="en-US">
                <a:cs typeface="Times New Roman" pitchFamily="18" charset="0"/>
              </a:rPr>
              <a:t>Type in </a:t>
            </a:r>
            <a:r>
              <a:rPr lang="en-US" u="sng">
                <a:cs typeface="Times New Roman" pitchFamily="18" charset="0"/>
              </a:rPr>
              <a:t>your</a:t>
            </a:r>
            <a:r>
              <a:rPr lang="en-US">
                <a:cs typeface="Times New Roman" pitchFamily="18" charset="0"/>
              </a:rPr>
              <a:t> category name (e.g., Mixed Numbers) under </a:t>
            </a:r>
            <a:r>
              <a:rPr lang="en-US">
                <a:solidFill>
                  <a:srgbClr val="FF0000"/>
                </a:solidFill>
                <a:cs typeface="Times New Roman" pitchFamily="18" charset="0"/>
              </a:rPr>
              <a:t>Replace with:</a:t>
            </a:r>
          </a:p>
          <a:p>
            <a:pPr lvl="1" indent="-165100">
              <a:spcBef>
                <a:spcPct val="30000"/>
              </a:spcBef>
            </a:pPr>
            <a:r>
              <a:rPr lang="en-US">
                <a:solidFill>
                  <a:srgbClr val="FF0000"/>
                </a:solidFill>
                <a:cs typeface="Times New Roman" pitchFamily="18" charset="0"/>
              </a:rPr>
              <a:t>	</a:t>
            </a:r>
            <a:r>
              <a:rPr lang="en-US">
                <a:cs typeface="Times New Roman" pitchFamily="18" charset="0"/>
              </a:rPr>
              <a:t>The Replace pop-up should now look like the one on the right, only with your category name.</a:t>
            </a:r>
            <a:endParaRPr lang="en-US">
              <a:solidFill>
                <a:srgbClr val="FF0000"/>
              </a:solidFill>
              <a:cs typeface="Times New Roman" pitchFamily="18" charset="0"/>
            </a:endParaRPr>
          </a:p>
          <a:p>
            <a:pPr lvl="1" indent="-165100">
              <a:spcBef>
                <a:spcPct val="30000"/>
              </a:spcBef>
              <a:buFontTx/>
              <a:buChar char="•"/>
            </a:pPr>
            <a:r>
              <a:rPr lang="en-US">
                <a:cs typeface="Times New Roman" pitchFamily="18" charset="0"/>
              </a:rPr>
              <a:t>Click the </a:t>
            </a:r>
            <a:r>
              <a:rPr lang="en-US">
                <a:solidFill>
                  <a:srgbClr val="FF0000"/>
                </a:solidFill>
                <a:cs typeface="Times New Roman" pitchFamily="18" charset="0"/>
              </a:rPr>
              <a:t>Replace All</a:t>
            </a:r>
            <a:r>
              <a:rPr lang="en-US">
                <a:cs typeface="Times New Roman" pitchFamily="18" charset="0"/>
              </a:rPr>
              <a:t> button to make the changes.</a:t>
            </a:r>
          </a:p>
          <a:p>
            <a:pPr lvl="1" indent="-165100">
              <a:spcBef>
                <a:spcPct val="30000"/>
              </a:spcBef>
            </a:pPr>
            <a:r>
              <a:rPr lang="en-US">
                <a:cs typeface="Times New Roman" pitchFamily="18" charset="0"/>
              </a:rPr>
              <a:t>	You will then see this pop-up</a:t>
            </a:r>
          </a:p>
          <a:p>
            <a:pPr lvl="1" indent="-165100">
              <a:spcBef>
                <a:spcPct val="30000"/>
              </a:spcBef>
            </a:pPr>
            <a:endParaRPr lang="en-US" sz="200">
              <a:cs typeface="Times New Roman" pitchFamily="18" charset="0"/>
            </a:endParaRPr>
          </a:p>
          <a:p>
            <a:pPr lvl="1" indent="-165100">
              <a:spcBef>
                <a:spcPct val="30000"/>
              </a:spcBef>
              <a:buFontTx/>
              <a:buChar char="•"/>
            </a:pPr>
            <a:r>
              <a:rPr lang="en-US">
                <a:cs typeface="Times New Roman" pitchFamily="18" charset="0"/>
              </a:rPr>
              <a:t>Click the </a:t>
            </a:r>
            <a:r>
              <a:rPr lang="en-US">
                <a:solidFill>
                  <a:srgbClr val="FF0000"/>
                </a:solidFill>
                <a:cs typeface="Times New Roman" pitchFamily="18" charset="0"/>
              </a:rPr>
              <a:t>OK</a:t>
            </a:r>
            <a:r>
              <a:rPr lang="en-US">
                <a:cs typeface="Times New Roman" pitchFamily="18" charset="0"/>
              </a:rPr>
              <a:t> button.  This replaces the six occurrences of the specified placeholder category name with your category name.  After this, the top of the slide will look like this:</a:t>
            </a:r>
          </a:p>
        </p:txBody>
      </p:sp>
      <p:grpSp>
        <p:nvGrpSpPr>
          <p:cNvPr id="34824" name="Group 11"/>
          <p:cNvGrpSpPr>
            <a:grpSpLocks/>
          </p:cNvGrpSpPr>
          <p:nvPr/>
        </p:nvGrpSpPr>
        <p:grpSpPr bwMode="auto">
          <a:xfrm>
            <a:off x="4719638" y="5032375"/>
            <a:ext cx="2138362" cy="1089025"/>
            <a:chOff x="1851" y="1698"/>
            <a:chExt cx="2058" cy="924"/>
          </a:xfrm>
        </p:grpSpPr>
        <p:pic>
          <p:nvPicPr>
            <p:cNvPr id="34841"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51" y="1698"/>
              <a:ext cx="2058" cy="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42" name="Oval 13"/>
            <p:cNvSpPr>
              <a:spLocks noChangeArrowheads="1"/>
            </p:cNvSpPr>
            <p:nvPr/>
          </p:nvSpPr>
          <p:spPr bwMode="auto">
            <a:xfrm>
              <a:off x="1860" y="1932"/>
              <a:ext cx="360" cy="186"/>
            </a:xfrm>
            <a:prstGeom prst="ellipse">
              <a:avLst/>
            </a:prstGeom>
            <a:noFill/>
            <a:ln w="190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ru-RU"/>
            </a:p>
          </p:txBody>
        </p:sp>
        <p:sp>
          <p:nvSpPr>
            <p:cNvPr id="34843" name="Oval 14"/>
            <p:cNvSpPr>
              <a:spLocks noChangeArrowheads="1"/>
            </p:cNvSpPr>
            <p:nvPr/>
          </p:nvSpPr>
          <p:spPr bwMode="auto">
            <a:xfrm>
              <a:off x="1860" y="2184"/>
              <a:ext cx="612" cy="168"/>
            </a:xfrm>
            <a:prstGeom prst="ellipse">
              <a:avLst/>
            </a:prstGeom>
            <a:noFill/>
            <a:ln w="190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ru-RU"/>
            </a:p>
          </p:txBody>
        </p:sp>
      </p:grpSp>
      <p:sp>
        <p:nvSpPr>
          <p:cNvPr id="34825" name="Line 16"/>
          <p:cNvSpPr>
            <a:spLocks noChangeShapeType="1"/>
          </p:cNvSpPr>
          <p:nvPr/>
        </p:nvSpPr>
        <p:spPr bwMode="auto">
          <a:xfrm flipV="1">
            <a:off x="1771650" y="5708650"/>
            <a:ext cx="2908300" cy="762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34826" name="Line 17"/>
          <p:cNvSpPr>
            <a:spLocks noChangeShapeType="1"/>
          </p:cNvSpPr>
          <p:nvPr/>
        </p:nvSpPr>
        <p:spPr bwMode="auto">
          <a:xfrm>
            <a:off x="2133600" y="5346700"/>
            <a:ext cx="2546350" cy="4445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pic>
        <p:nvPicPr>
          <p:cNvPr id="34827" name="Picture 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57688" y="6203950"/>
            <a:ext cx="2500312"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8" name="Line 20"/>
          <p:cNvSpPr>
            <a:spLocks noChangeShapeType="1"/>
          </p:cNvSpPr>
          <p:nvPr/>
        </p:nvSpPr>
        <p:spPr bwMode="auto">
          <a:xfrm flipV="1">
            <a:off x="2727325" y="6613525"/>
            <a:ext cx="1597025" cy="5715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34829" name="Rectangle 22"/>
          <p:cNvSpPr>
            <a:spLocks noChangeArrowheads="1"/>
          </p:cNvSpPr>
          <p:nvPr/>
        </p:nvSpPr>
        <p:spPr bwMode="auto">
          <a:xfrm>
            <a:off x="254000" y="2405063"/>
            <a:ext cx="6426200"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u="sng">
                <a:solidFill>
                  <a:srgbClr val="FF0000"/>
                </a:solidFill>
              </a:rPr>
              <a:t>the 1st category</a:t>
            </a:r>
            <a:r>
              <a:rPr lang="en-US"/>
              <a:t> (i.e., the 3rd dollar box in column one).  As a result, the corresponding Question/Answer slide will automatically appear.  Once the question, and then the answer, for that slide have been shown, you will click on the arrow in the bottom right of that slide to return to this main slide.  When you return to this slide, the dollar amount for the box you selected will have changed from white to blue to show that that particular question has already been used.  Below, you will see how to tailor the game for your particular categories.</a:t>
            </a:r>
          </a:p>
        </p:txBody>
      </p:sp>
      <p:sp>
        <p:nvSpPr>
          <p:cNvPr id="34830" name="Line 23"/>
          <p:cNvSpPr>
            <a:spLocks noChangeShapeType="1"/>
          </p:cNvSpPr>
          <p:nvPr/>
        </p:nvSpPr>
        <p:spPr bwMode="auto">
          <a:xfrm>
            <a:off x="3149600" y="152400"/>
            <a:ext cx="35528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34831" name="Line 24"/>
          <p:cNvSpPr>
            <a:spLocks noChangeShapeType="1"/>
          </p:cNvSpPr>
          <p:nvPr/>
        </p:nvSpPr>
        <p:spPr bwMode="auto">
          <a:xfrm>
            <a:off x="3162300" y="152400"/>
            <a:ext cx="0" cy="21971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34832" name="Line 25"/>
          <p:cNvSpPr>
            <a:spLocks noChangeShapeType="1"/>
          </p:cNvSpPr>
          <p:nvPr/>
        </p:nvSpPr>
        <p:spPr bwMode="auto">
          <a:xfrm flipH="1">
            <a:off x="282575" y="2349500"/>
            <a:ext cx="28797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34833" name="Line 26"/>
          <p:cNvSpPr>
            <a:spLocks noChangeShapeType="1"/>
          </p:cNvSpPr>
          <p:nvPr/>
        </p:nvSpPr>
        <p:spPr bwMode="auto">
          <a:xfrm>
            <a:off x="276225" y="2343150"/>
            <a:ext cx="0" cy="12668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34834" name="Line 27"/>
          <p:cNvSpPr>
            <a:spLocks noChangeShapeType="1"/>
          </p:cNvSpPr>
          <p:nvPr/>
        </p:nvSpPr>
        <p:spPr bwMode="auto">
          <a:xfrm>
            <a:off x="276225" y="3629025"/>
            <a:ext cx="64293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34835" name="Line 28"/>
          <p:cNvSpPr>
            <a:spLocks noChangeShapeType="1"/>
          </p:cNvSpPr>
          <p:nvPr/>
        </p:nvSpPr>
        <p:spPr bwMode="auto">
          <a:xfrm>
            <a:off x="6705600" y="152400"/>
            <a:ext cx="0" cy="34671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ru-RU"/>
          </a:p>
        </p:txBody>
      </p:sp>
      <p:pic>
        <p:nvPicPr>
          <p:cNvPr id="34836" name="Picture 3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90625" y="7497763"/>
            <a:ext cx="1704975"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37" name="Text Box 31"/>
          <p:cNvSpPr txBox="1">
            <a:spLocks noChangeArrowheads="1"/>
          </p:cNvSpPr>
          <p:nvPr/>
        </p:nvSpPr>
        <p:spPr bwMode="auto">
          <a:xfrm>
            <a:off x="3111500" y="7421563"/>
            <a:ext cx="37465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eaLnBrk="0" fontAlgn="base" hangingPunct="0">
              <a:spcBef>
                <a:spcPct val="0"/>
              </a:spcBef>
              <a:spcAft>
                <a:spcPct val="0"/>
              </a:spcAft>
              <a:defRPr sz="1200">
                <a:solidFill>
                  <a:schemeClr val="tx1"/>
                </a:solidFill>
                <a:latin typeface="Arial" charset="0"/>
              </a:defRPr>
            </a:lvl6pPr>
            <a:lvl7pPr marL="2971800" indent="-228600" eaLnBrk="0" fontAlgn="base" hangingPunct="0">
              <a:spcBef>
                <a:spcPct val="0"/>
              </a:spcBef>
              <a:spcAft>
                <a:spcPct val="0"/>
              </a:spcAft>
              <a:defRPr sz="1200">
                <a:solidFill>
                  <a:schemeClr val="tx1"/>
                </a:solidFill>
                <a:latin typeface="Arial" charset="0"/>
              </a:defRPr>
            </a:lvl7pPr>
            <a:lvl8pPr marL="3429000" indent="-228600" eaLnBrk="0" fontAlgn="base" hangingPunct="0">
              <a:spcBef>
                <a:spcPct val="0"/>
              </a:spcBef>
              <a:spcAft>
                <a:spcPct val="0"/>
              </a:spcAft>
              <a:defRPr sz="1200">
                <a:solidFill>
                  <a:schemeClr val="tx1"/>
                </a:solidFill>
                <a:latin typeface="Arial" charset="0"/>
              </a:defRPr>
            </a:lvl8pPr>
            <a:lvl9pPr marL="3886200" indent="-228600" eaLnBrk="0" fontAlgn="base" hangingPunct="0">
              <a:spcBef>
                <a:spcPct val="0"/>
              </a:spcBef>
              <a:spcAft>
                <a:spcPct val="0"/>
              </a:spcAft>
              <a:defRPr sz="1200">
                <a:solidFill>
                  <a:schemeClr val="tx1"/>
                </a:solidFill>
                <a:latin typeface="Arial" charset="0"/>
              </a:defRPr>
            </a:lvl9pPr>
          </a:lstStyle>
          <a:p>
            <a:pPr eaLnBrk="1" hangingPunct="1"/>
            <a:r>
              <a:rPr lang="en-US"/>
              <a:t>Notice that in this case, “Mixed Numbers” doesn’t fit on the line.  To fix this, simply click on the text right  before the “N” and press Backspace followed by Enter.  Now it’s on two lines:</a:t>
            </a:r>
          </a:p>
        </p:txBody>
      </p:sp>
      <p:pic>
        <p:nvPicPr>
          <p:cNvPr id="34838" name="Picture 32"/>
          <p:cNvPicPr>
            <a:picLocks noChangeAspect="1" noChangeArrowheads="1"/>
          </p:cNvPicPr>
          <p:nvPr/>
        </p:nvPicPr>
        <p:blipFill>
          <a:blip r:embed="rId6">
            <a:extLst>
              <a:ext uri="{28A0092B-C50C-407E-A947-70E740481C1C}">
                <a14:useLocalDpi xmlns:a14="http://schemas.microsoft.com/office/drawing/2010/main" val="0"/>
              </a:ext>
            </a:extLst>
          </a:blip>
          <a:srcRect l="2907" t="375" r="57570" b="85510"/>
          <a:stretch>
            <a:fillRect/>
          </a:stretch>
        </p:blipFill>
        <p:spPr bwMode="auto">
          <a:xfrm>
            <a:off x="5249863" y="8089900"/>
            <a:ext cx="1473200" cy="395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39" name="Picture 33"/>
          <p:cNvPicPr>
            <a:picLocks noChangeAspect="1" noChangeArrowheads="1"/>
          </p:cNvPicPr>
          <p:nvPr/>
        </p:nvPicPr>
        <p:blipFill>
          <a:blip r:embed="rId6">
            <a:extLst>
              <a:ext uri="{28A0092B-C50C-407E-A947-70E740481C1C}">
                <a14:useLocalDpi xmlns:a14="http://schemas.microsoft.com/office/drawing/2010/main" val="0"/>
              </a:ext>
            </a:extLst>
          </a:blip>
          <a:srcRect l="22583" t="375" r="3651" b="86191"/>
          <a:stretch>
            <a:fillRect/>
          </a:stretch>
        </p:blipFill>
        <p:spPr bwMode="auto">
          <a:xfrm>
            <a:off x="1916113" y="8623300"/>
            <a:ext cx="2749550" cy="37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40" name="Line 34"/>
          <p:cNvSpPr>
            <a:spLocks noChangeShapeType="1"/>
          </p:cNvSpPr>
          <p:nvPr/>
        </p:nvSpPr>
        <p:spPr bwMode="auto">
          <a:xfrm flipH="1" flipV="1">
            <a:off x="774700" y="1473200"/>
            <a:ext cx="3175000" cy="8255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Date Placeholder 29"/>
          <p:cNvSpPr>
            <a:spLocks noGrp="1"/>
          </p:cNvSpPr>
          <p:nvPr>
            <p:ph type="dt" sz="half" idx="10"/>
          </p:nvPr>
        </p:nvSpPr>
        <p:spPr/>
        <p:txBody>
          <a:bodyPr/>
          <a:lstStyle/>
          <a:p>
            <a:fld id="{5307AB52-DF0B-4E09-806A-E9167F4FD240}" type="datetimeFigureOut">
              <a:rPr lang="ru-RU" smtClean="0"/>
              <a:t>02.02.2012</a:t>
            </a:fld>
            <a:endParaRPr lang="ru-RU"/>
          </a:p>
        </p:txBody>
      </p:sp>
      <p:sp>
        <p:nvSpPr>
          <p:cNvPr id="19" name="Footer Placeholder 18"/>
          <p:cNvSpPr>
            <a:spLocks noGrp="1"/>
          </p:cNvSpPr>
          <p:nvPr>
            <p:ph type="ftr" sz="quarter" idx="11"/>
          </p:nvPr>
        </p:nvSpPr>
        <p:spPr/>
        <p:txBody>
          <a:bodyPr/>
          <a:lstStyle/>
          <a:p>
            <a:endParaRPr lang="ru-RU"/>
          </a:p>
        </p:txBody>
      </p:sp>
      <p:sp>
        <p:nvSpPr>
          <p:cNvPr id="27" name="Slide Number Placeholder 26"/>
          <p:cNvSpPr>
            <a:spLocks noGrp="1"/>
          </p:cNvSpPr>
          <p:nvPr>
            <p:ph type="sldNum" sz="quarter" idx="12"/>
          </p:nvPr>
        </p:nvSpPr>
        <p:spPr/>
        <p:txBody>
          <a:bodyPr/>
          <a:lstStyle/>
          <a:p>
            <a:fld id="{832327D2-5DCB-4751-B18C-D8C312A3B2CD}"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ru-RU" smtClean="0"/>
              <a:t>Образец заголовка</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5307AB52-DF0B-4E09-806A-E9167F4FD240}" type="datetimeFigureOut">
              <a:rPr lang="ru-RU" smtClean="0"/>
              <a:t>02.02.2012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32327D2-5DCB-4751-B18C-D8C312A3B2CD}"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5307AB52-DF0B-4E09-806A-E9167F4FD240}" type="datetimeFigureOut">
              <a:rPr lang="ru-RU" smtClean="0"/>
              <a:t>02.02.2012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32327D2-5DCB-4751-B18C-D8C312A3B2CD}"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ru-RU" smtClean="0"/>
              <a:t>Образец заголовка</a:t>
            </a:r>
            <a:endParaRPr kumimoji="0" lang="en-US"/>
          </a:p>
        </p:txBody>
      </p:sp>
      <p:sp>
        <p:nvSpPr>
          <p:cNvPr id="3" name="Content Placeholder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5307AB52-DF0B-4E09-806A-E9167F4FD240}" type="datetimeFigureOut">
              <a:rPr lang="ru-RU" smtClean="0"/>
              <a:t>02.02.2012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32327D2-5DCB-4751-B18C-D8C312A3B2CD}"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Date Placeholder 3"/>
          <p:cNvSpPr>
            <a:spLocks noGrp="1"/>
          </p:cNvSpPr>
          <p:nvPr>
            <p:ph type="dt" sz="half" idx="10"/>
          </p:nvPr>
        </p:nvSpPr>
        <p:spPr/>
        <p:txBody>
          <a:bodyPr/>
          <a:lstStyle/>
          <a:p>
            <a:fld id="{5307AB52-DF0B-4E09-806A-E9167F4FD240}" type="datetimeFigureOut">
              <a:rPr lang="ru-RU" smtClean="0"/>
              <a:t>02.02.2012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32327D2-5DCB-4751-B18C-D8C312A3B2CD}"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Date Placeholder 4"/>
          <p:cNvSpPr>
            <a:spLocks noGrp="1"/>
          </p:cNvSpPr>
          <p:nvPr>
            <p:ph type="dt" sz="half" idx="10"/>
          </p:nvPr>
        </p:nvSpPr>
        <p:spPr/>
        <p:txBody>
          <a:bodyPr/>
          <a:lstStyle/>
          <a:p>
            <a:fld id="{5307AB52-DF0B-4E09-806A-E9167F4FD240}" type="datetimeFigureOut">
              <a:rPr lang="ru-RU" smtClean="0"/>
              <a:t>02.02.2012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32327D2-5DCB-4751-B18C-D8C312A3B2CD}"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Date Placeholder 6"/>
          <p:cNvSpPr>
            <a:spLocks noGrp="1"/>
          </p:cNvSpPr>
          <p:nvPr>
            <p:ph type="dt" sz="half" idx="10"/>
          </p:nvPr>
        </p:nvSpPr>
        <p:spPr/>
        <p:txBody>
          <a:bodyPr/>
          <a:lstStyle/>
          <a:p>
            <a:fld id="{5307AB52-DF0B-4E09-806A-E9167F4FD240}" type="datetimeFigureOut">
              <a:rPr lang="ru-RU" smtClean="0"/>
              <a:t>02.02.2012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832327D2-5DCB-4751-B18C-D8C312A3B2CD}"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Date Placeholder 2"/>
          <p:cNvSpPr>
            <a:spLocks noGrp="1"/>
          </p:cNvSpPr>
          <p:nvPr>
            <p:ph type="dt" sz="half" idx="10"/>
          </p:nvPr>
        </p:nvSpPr>
        <p:spPr/>
        <p:txBody>
          <a:bodyPr/>
          <a:lstStyle/>
          <a:p>
            <a:fld id="{5307AB52-DF0B-4E09-806A-E9167F4FD240}" type="datetimeFigureOut">
              <a:rPr lang="ru-RU" smtClean="0"/>
              <a:t>02.02.2012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32327D2-5DCB-4751-B18C-D8C312A3B2CD}"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AB52-DF0B-4E09-806A-E9167F4FD240}" type="datetimeFigureOut">
              <a:rPr lang="ru-RU" smtClean="0"/>
              <a:t>02.02.2012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832327D2-5DCB-4751-B18C-D8C312A3B2CD}"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Date Placeholder 4"/>
          <p:cNvSpPr>
            <a:spLocks noGrp="1"/>
          </p:cNvSpPr>
          <p:nvPr>
            <p:ph type="dt" sz="half" idx="10"/>
          </p:nvPr>
        </p:nvSpPr>
        <p:spPr/>
        <p:txBody>
          <a:bodyPr/>
          <a:lstStyle/>
          <a:p>
            <a:fld id="{5307AB52-DF0B-4E09-806A-E9167F4FD240}" type="datetimeFigureOut">
              <a:rPr lang="ru-RU" smtClean="0"/>
              <a:t>02.02.2012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32327D2-5DCB-4751-B18C-D8C312A3B2CD}"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Date Placeholder 4"/>
          <p:cNvSpPr>
            <a:spLocks noGrp="1"/>
          </p:cNvSpPr>
          <p:nvPr>
            <p:ph type="dt" sz="half" idx="10"/>
          </p:nvPr>
        </p:nvSpPr>
        <p:spPr/>
        <p:txBody>
          <a:bodyPr/>
          <a:lstStyle/>
          <a:p>
            <a:fld id="{5307AB52-DF0B-4E09-806A-E9167F4FD240}" type="datetimeFigureOut">
              <a:rPr lang="ru-RU" smtClean="0"/>
              <a:t>02.02.2012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8077200" y="6356350"/>
            <a:ext cx="609600" cy="365125"/>
          </a:xfrm>
        </p:spPr>
        <p:txBody>
          <a:bodyPr/>
          <a:lstStyle/>
          <a:p>
            <a:fld id="{832327D2-5DCB-4751-B18C-D8C312A3B2CD}" type="slidenum">
              <a:rPr lang="ru-RU" smtClean="0"/>
              <a:t>‹#›</a:t>
            </a:fld>
            <a:endParaRPr lang="ru-RU"/>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307AB52-DF0B-4E09-806A-E9167F4FD240}" type="datetimeFigureOut">
              <a:rPr lang="ru-RU" smtClean="0"/>
              <a:t>02.02.2012</a:t>
            </a:fld>
            <a:endParaRPr lang="ru-RU"/>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32327D2-5DCB-4751-B18C-D8C312A3B2CD}" type="slidenum">
              <a:rPr lang="ru-RU" smtClean="0"/>
              <a:t>‹#›</a:t>
            </a:fld>
            <a:endParaRPr lang="ru-RU"/>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5.xml"/><Relationship Id="rId18" Type="http://schemas.openxmlformats.org/officeDocument/2006/relationships/slide" Target="slide6.xml"/><Relationship Id="rId26" Type="http://schemas.openxmlformats.org/officeDocument/2006/relationships/slide" Target="slide20.xml"/><Relationship Id="rId3" Type="http://schemas.openxmlformats.org/officeDocument/2006/relationships/slide" Target="slide3.xml"/><Relationship Id="rId21" Type="http://schemas.openxmlformats.org/officeDocument/2006/relationships/slide" Target="slide19.xml"/><Relationship Id="rId7" Type="http://schemas.openxmlformats.org/officeDocument/2006/relationships/slide" Target="slide27.xml"/><Relationship Id="rId12" Type="http://schemas.openxmlformats.org/officeDocument/2006/relationships/slide" Target="slide22.xml"/><Relationship Id="rId17" Type="http://schemas.openxmlformats.org/officeDocument/2006/relationships/slide" Target="slide23.xml"/><Relationship Id="rId25" Type="http://schemas.openxmlformats.org/officeDocument/2006/relationships/slide" Target="slide17.xml"/><Relationship Id="rId2" Type="http://schemas.openxmlformats.org/officeDocument/2006/relationships/notesSlide" Target="../notesSlides/notesSlide1.xml"/><Relationship Id="rId16" Type="http://schemas.openxmlformats.org/officeDocument/2006/relationships/slide" Target="slide18.xml"/><Relationship Id="rId20" Type="http://schemas.openxmlformats.org/officeDocument/2006/relationships/slide" Target="slide16.xml"/><Relationship Id="rId1" Type="http://schemas.openxmlformats.org/officeDocument/2006/relationships/slideLayout" Target="../slideLayouts/slideLayout7.xml"/><Relationship Id="rId6" Type="http://schemas.openxmlformats.org/officeDocument/2006/relationships/slide" Target="slide26.xml"/><Relationship Id="rId11" Type="http://schemas.openxmlformats.org/officeDocument/2006/relationships/slide" Target="slide21.xml"/><Relationship Id="rId24" Type="http://schemas.openxmlformats.org/officeDocument/2006/relationships/slide" Target="slide12.xml"/><Relationship Id="rId5" Type="http://schemas.openxmlformats.org/officeDocument/2006/relationships/slide" Target="slide13.xml"/><Relationship Id="rId15" Type="http://schemas.openxmlformats.org/officeDocument/2006/relationships/slide" Target="slide15.xml"/><Relationship Id="rId23" Type="http://schemas.openxmlformats.org/officeDocument/2006/relationships/slide" Target="slide7.xml"/><Relationship Id="rId10" Type="http://schemas.openxmlformats.org/officeDocument/2006/relationships/slide" Target="slide14.xml"/><Relationship Id="rId19" Type="http://schemas.openxmlformats.org/officeDocument/2006/relationships/slide" Target="slide11.xml"/><Relationship Id="rId4" Type="http://schemas.openxmlformats.org/officeDocument/2006/relationships/slide" Target="slide8.xml"/><Relationship Id="rId9" Type="http://schemas.openxmlformats.org/officeDocument/2006/relationships/slide" Target="slide9.xml"/><Relationship Id="rId14" Type="http://schemas.openxmlformats.org/officeDocument/2006/relationships/slide" Target="slide10.xml"/><Relationship Id="rId22" Type="http://schemas.openxmlformats.org/officeDocument/2006/relationships/slide" Target="slide24.xml"/><Relationship Id="rId27" Type="http://schemas.openxmlformats.org/officeDocument/2006/relationships/slide" Target="slide25.xml"/></Relationships>
</file>

<file path=ppt/slides/_rels/slide2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en-US" sz="7200" dirty="0" smtClean="0"/>
              <a:t>YOUR OWN GAME</a:t>
            </a:r>
            <a:r>
              <a:rPr lang="en-US" sz="4000" dirty="0" smtClean="0"/>
              <a:t>.</a:t>
            </a:r>
            <a:r>
              <a:rPr lang="ru-RU" sz="4000" dirty="0" smtClean="0"/>
              <a:t>  </a:t>
            </a:r>
            <a:endParaRPr lang="ru-RU" sz="4000" dirty="0"/>
          </a:p>
        </p:txBody>
      </p:sp>
      <p:sp>
        <p:nvSpPr>
          <p:cNvPr id="3" name="Подзаголовок 2"/>
          <p:cNvSpPr>
            <a:spLocks noGrp="1"/>
          </p:cNvSpPr>
          <p:nvPr>
            <p:ph type="subTitle" idx="1"/>
          </p:nvPr>
        </p:nvSpPr>
        <p:spPr/>
        <p:txBody>
          <a:bodyPr>
            <a:normAutofit/>
          </a:bodyPr>
          <a:lstStyle/>
          <a:p>
            <a:pPr algn="ctr"/>
            <a:r>
              <a:rPr lang="ru-RU" sz="3600" dirty="0" smtClean="0"/>
              <a:t>Интеллектуальная игра для старшеклассников.</a:t>
            </a:r>
            <a:endParaRPr lang="ru-RU" sz="3600" dirty="0"/>
          </a:p>
        </p:txBody>
      </p:sp>
    </p:spTree>
    <p:extLst>
      <p:ext uri="{BB962C8B-B14F-4D97-AF65-F5344CB8AC3E}">
        <p14:creationId xmlns:p14="http://schemas.microsoft.com/office/powerpoint/2010/main" val="4041486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1"/>
          </p:nvPr>
        </p:nvSpPr>
        <p:spPr/>
        <p:txBody>
          <a:bodyPr/>
          <a:lstStyle/>
          <a:p>
            <a:pPr marL="0" indent="0" algn="ctr">
              <a:buNone/>
            </a:pPr>
            <a:r>
              <a:rPr lang="ru-RU" sz="4000" dirty="0" smtClean="0"/>
              <a:t>30. </a:t>
            </a:r>
            <a:r>
              <a:rPr lang="en-US" sz="4000" dirty="0" smtClean="0"/>
              <a:t> </a:t>
            </a:r>
            <a:r>
              <a:rPr lang="en-US" sz="4000" dirty="0"/>
              <a:t>A snake with </a:t>
            </a:r>
            <a:r>
              <a:rPr lang="en-US" sz="4000" dirty="0" smtClean="0"/>
              <a:t>spectacles?</a:t>
            </a:r>
            <a:endParaRPr lang="ru-RU" dirty="0"/>
          </a:p>
        </p:txBody>
      </p:sp>
      <p:sp>
        <p:nvSpPr>
          <p:cNvPr id="9" name="TextBox 8">
            <a:hlinkClick r:id="rId2" action="ppaction://hlinksldjump"/>
          </p:cNvPr>
          <p:cNvSpPr txBox="1"/>
          <p:nvPr/>
        </p:nvSpPr>
        <p:spPr>
          <a:xfrm>
            <a:off x="7395604" y="6381328"/>
            <a:ext cx="343364" cy="369332"/>
          </a:xfrm>
          <a:prstGeom prst="rect">
            <a:avLst/>
          </a:prstGeom>
          <a:noFill/>
        </p:spPr>
        <p:txBody>
          <a:bodyPr wrap="none" rtlCol="0">
            <a:spAutoFit/>
          </a:bodyPr>
          <a:lstStyle/>
          <a:p>
            <a:r>
              <a:rPr lang="ru-RU" b="1" dirty="0" smtClean="0">
                <a:hlinkClick r:id="rId2" action="ppaction://hlinksldjump"/>
              </a:rPr>
              <a:t>Х</a:t>
            </a:r>
            <a:endParaRPr lang="ru-RU" b="1" dirty="0"/>
          </a:p>
        </p:txBody>
      </p:sp>
    </p:spTree>
    <p:extLst>
      <p:ext uri="{BB962C8B-B14F-4D97-AF65-F5344CB8AC3E}">
        <p14:creationId xmlns:p14="http://schemas.microsoft.com/office/powerpoint/2010/main" val="3325765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1"/>
          </p:nvPr>
        </p:nvSpPr>
        <p:spPr/>
        <p:txBody>
          <a:bodyPr>
            <a:normAutofit/>
          </a:bodyPr>
          <a:lstStyle/>
          <a:p>
            <a:pPr marL="0" indent="0" algn="ctr">
              <a:buNone/>
            </a:pPr>
            <a:r>
              <a:rPr lang="en-US" sz="4000" dirty="0"/>
              <a:t>40. A  swimming bag</a:t>
            </a:r>
            <a:r>
              <a:rPr lang="en-US" sz="4000" dirty="0" smtClean="0"/>
              <a:t>?</a:t>
            </a:r>
            <a:endParaRPr lang="ru-RU" sz="4000" dirty="0"/>
          </a:p>
        </p:txBody>
      </p:sp>
      <p:sp>
        <p:nvSpPr>
          <p:cNvPr id="9" name="TextBox 8">
            <a:hlinkClick r:id="rId2" action="ppaction://hlinksldjump"/>
          </p:cNvPr>
          <p:cNvSpPr txBox="1"/>
          <p:nvPr/>
        </p:nvSpPr>
        <p:spPr>
          <a:xfrm>
            <a:off x="7395604" y="6381328"/>
            <a:ext cx="343364" cy="369332"/>
          </a:xfrm>
          <a:prstGeom prst="rect">
            <a:avLst/>
          </a:prstGeom>
          <a:noFill/>
        </p:spPr>
        <p:txBody>
          <a:bodyPr wrap="none" rtlCol="0">
            <a:spAutoFit/>
          </a:bodyPr>
          <a:lstStyle/>
          <a:p>
            <a:r>
              <a:rPr lang="ru-RU" b="1" dirty="0" smtClean="0">
                <a:hlinkClick r:id="rId2" action="ppaction://hlinksldjump"/>
              </a:rPr>
              <a:t>Х</a:t>
            </a:r>
            <a:endParaRPr lang="ru-RU" b="1" dirty="0"/>
          </a:p>
        </p:txBody>
      </p:sp>
    </p:spTree>
    <p:extLst>
      <p:ext uri="{BB962C8B-B14F-4D97-AF65-F5344CB8AC3E}">
        <p14:creationId xmlns:p14="http://schemas.microsoft.com/office/powerpoint/2010/main" val="394123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1"/>
          </p:nvPr>
        </p:nvSpPr>
        <p:spPr/>
        <p:txBody>
          <a:bodyPr>
            <a:normAutofit/>
          </a:bodyPr>
          <a:lstStyle/>
          <a:p>
            <a:pPr marL="0" indent="0" algn="ctr">
              <a:buNone/>
            </a:pPr>
            <a:r>
              <a:rPr lang="en-US" sz="4000" dirty="0"/>
              <a:t>50. The fastest animal in the world? </a:t>
            </a:r>
            <a:endParaRPr lang="ru-RU" sz="4000" dirty="0"/>
          </a:p>
        </p:txBody>
      </p:sp>
      <p:sp>
        <p:nvSpPr>
          <p:cNvPr id="9" name="TextBox 8">
            <a:hlinkClick r:id="rId2" action="ppaction://hlinksldjump"/>
          </p:cNvPr>
          <p:cNvSpPr txBox="1"/>
          <p:nvPr/>
        </p:nvSpPr>
        <p:spPr>
          <a:xfrm>
            <a:off x="7395604" y="6381328"/>
            <a:ext cx="343364" cy="369332"/>
          </a:xfrm>
          <a:prstGeom prst="rect">
            <a:avLst/>
          </a:prstGeom>
          <a:noFill/>
        </p:spPr>
        <p:txBody>
          <a:bodyPr wrap="none" rtlCol="0">
            <a:spAutoFit/>
          </a:bodyPr>
          <a:lstStyle/>
          <a:p>
            <a:r>
              <a:rPr lang="ru-RU" b="1" dirty="0" smtClean="0">
                <a:hlinkClick r:id="rId2" action="ppaction://hlinksldjump"/>
              </a:rPr>
              <a:t>Х</a:t>
            </a:r>
            <a:endParaRPr lang="ru-RU" b="1" dirty="0"/>
          </a:p>
        </p:txBody>
      </p:sp>
      <p:sp>
        <p:nvSpPr>
          <p:cNvPr id="4" name="Объект 6"/>
          <p:cNvSpPr txBox="1">
            <a:spLocks/>
          </p:cNvSpPr>
          <p:nvPr/>
        </p:nvSpPr>
        <p:spPr>
          <a:xfrm>
            <a:off x="395536" y="1772816"/>
            <a:ext cx="8229600" cy="4389120"/>
          </a:xfrm>
          <a:prstGeom prst="rect">
            <a:avLst/>
          </a:prstGeom>
        </p:spPr>
        <p:txBody>
          <a:bodyPr vert="horz">
            <a:norm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lgn="ctr">
              <a:buFont typeface="Wingdings 2"/>
              <a:buNone/>
            </a:pPr>
            <a:endParaRPr lang="ru-RU" dirty="0"/>
          </a:p>
        </p:txBody>
      </p:sp>
    </p:spTree>
    <p:extLst>
      <p:ext uri="{BB962C8B-B14F-4D97-AF65-F5344CB8AC3E}">
        <p14:creationId xmlns:p14="http://schemas.microsoft.com/office/powerpoint/2010/main" val="3206734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1"/>
          </p:nvPr>
        </p:nvSpPr>
        <p:spPr>
          <a:xfrm>
            <a:off x="467544" y="1992208"/>
            <a:ext cx="8229600" cy="4389120"/>
          </a:xfrm>
        </p:spPr>
        <p:txBody>
          <a:bodyPr>
            <a:normAutofit/>
          </a:bodyPr>
          <a:lstStyle/>
          <a:p>
            <a:pPr marL="0" indent="0">
              <a:buNone/>
            </a:pPr>
            <a:r>
              <a:rPr lang="en-US" sz="4000" dirty="0"/>
              <a:t>10. The mysterious lake in the UK</a:t>
            </a:r>
            <a:r>
              <a:rPr lang="en-US" sz="4000" dirty="0" smtClean="0"/>
              <a:t>?</a:t>
            </a:r>
            <a:endParaRPr lang="ru-RU" sz="4000" dirty="0"/>
          </a:p>
        </p:txBody>
      </p:sp>
      <p:sp>
        <p:nvSpPr>
          <p:cNvPr id="9" name="TextBox 8">
            <a:hlinkClick r:id="rId2" action="ppaction://hlinksldjump"/>
          </p:cNvPr>
          <p:cNvSpPr txBox="1"/>
          <p:nvPr/>
        </p:nvSpPr>
        <p:spPr>
          <a:xfrm>
            <a:off x="7395604" y="6381328"/>
            <a:ext cx="343364" cy="369332"/>
          </a:xfrm>
          <a:prstGeom prst="rect">
            <a:avLst/>
          </a:prstGeom>
          <a:noFill/>
        </p:spPr>
        <p:txBody>
          <a:bodyPr wrap="none" rtlCol="0">
            <a:spAutoFit/>
          </a:bodyPr>
          <a:lstStyle/>
          <a:p>
            <a:r>
              <a:rPr lang="ru-RU" b="1" dirty="0" smtClean="0">
                <a:hlinkClick r:id="rId2" action="ppaction://hlinksldjump"/>
              </a:rPr>
              <a:t>Х</a:t>
            </a:r>
            <a:endParaRPr lang="ru-RU" b="1" dirty="0"/>
          </a:p>
        </p:txBody>
      </p:sp>
    </p:spTree>
    <p:extLst>
      <p:ext uri="{BB962C8B-B14F-4D97-AF65-F5344CB8AC3E}">
        <p14:creationId xmlns:p14="http://schemas.microsoft.com/office/powerpoint/2010/main" val="4156737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1"/>
          </p:nvPr>
        </p:nvSpPr>
        <p:spPr/>
        <p:txBody>
          <a:bodyPr>
            <a:normAutofit/>
          </a:bodyPr>
          <a:lstStyle/>
          <a:p>
            <a:pPr marL="0" indent="0">
              <a:buNone/>
            </a:pPr>
            <a:r>
              <a:rPr lang="en-US" sz="4000" dirty="0"/>
              <a:t>20. How is the flag of the UK called? </a:t>
            </a:r>
            <a:endParaRPr lang="ru-RU" sz="4000" dirty="0"/>
          </a:p>
        </p:txBody>
      </p:sp>
      <p:sp>
        <p:nvSpPr>
          <p:cNvPr id="9" name="TextBox 8">
            <a:hlinkClick r:id="rId2" action="ppaction://hlinksldjump"/>
          </p:cNvPr>
          <p:cNvSpPr txBox="1"/>
          <p:nvPr/>
        </p:nvSpPr>
        <p:spPr>
          <a:xfrm>
            <a:off x="7395604" y="6381328"/>
            <a:ext cx="343364" cy="369332"/>
          </a:xfrm>
          <a:prstGeom prst="rect">
            <a:avLst/>
          </a:prstGeom>
          <a:noFill/>
        </p:spPr>
        <p:txBody>
          <a:bodyPr wrap="none" rtlCol="0">
            <a:spAutoFit/>
          </a:bodyPr>
          <a:lstStyle/>
          <a:p>
            <a:r>
              <a:rPr lang="ru-RU" b="1" dirty="0" smtClean="0">
                <a:hlinkClick r:id="rId2" action="ppaction://hlinksldjump"/>
              </a:rPr>
              <a:t>Х</a:t>
            </a:r>
            <a:endParaRPr lang="ru-RU" b="1" dirty="0"/>
          </a:p>
        </p:txBody>
      </p:sp>
    </p:spTree>
    <p:extLst>
      <p:ext uri="{BB962C8B-B14F-4D97-AF65-F5344CB8AC3E}">
        <p14:creationId xmlns:p14="http://schemas.microsoft.com/office/powerpoint/2010/main" val="4075210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1"/>
          </p:nvPr>
        </p:nvSpPr>
        <p:spPr/>
        <p:txBody>
          <a:bodyPr>
            <a:normAutofit/>
          </a:bodyPr>
          <a:lstStyle/>
          <a:p>
            <a:pPr marL="0" indent="0" algn="ctr">
              <a:buNone/>
            </a:pPr>
            <a:r>
              <a:rPr lang="en-US" sz="4000" dirty="0"/>
              <a:t>30. What is the most </a:t>
            </a:r>
            <a:r>
              <a:rPr lang="en-US" sz="4000" dirty="0" err="1"/>
              <a:t>democratical</a:t>
            </a:r>
            <a:r>
              <a:rPr lang="en-US" sz="4000" dirty="0"/>
              <a:t> place in Hyde Park? </a:t>
            </a:r>
            <a:endParaRPr lang="ru-RU" sz="4000" dirty="0"/>
          </a:p>
        </p:txBody>
      </p:sp>
      <p:sp>
        <p:nvSpPr>
          <p:cNvPr id="9" name="TextBox 8">
            <a:hlinkClick r:id="rId2" action="ppaction://hlinksldjump"/>
          </p:cNvPr>
          <p:cNvSpPr txBox="1"/>
          <p:nvPr/>
        </p:nvSpPr>
        <p:spPr>
          <a:xfrm>
            <a:off x="7395604" y="6381328"/>
            <a:ext cx="343364" cy="369332"/>
          </a:xfrm>
          <a:prstGeom prst="rect">
            <a:avLst/>
          </a:prstGeom>
          <a:noFill/>
        </p:spPr>
        <p:txBody>
          <a:bodyPr wrap="none" rtlCol="0">
            <a:spAutoFit/>
          </a:bodyPr>
          <a:lstStyle/>
          <a:p>
            <a:r>
              <a:rPr lang="ru-RU" b="1" dirty="0" smtClean="0">
                <a:hlinkClick r:id="rId2" action="ppaction://hlinksldjump"/>
              </a:rPr>
              <a:t>Х</a:t>
            </a:r>
            <a:endParaRPr lang="ru-RU" b="1" dirty="0"/>
          </a:p>
        </p:txBody>
      </p:sp>
    </p:spTree>
    <p:extLst>
      <p:ext uri="{BB962C8B-B14F-4D97-AF65-F5344CB8AC3E}">
        <p14:creationId xmlns:p14="http://schemas.microsoft.com/office/powerpoint/2010/main" val="13549298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1"/>
          </p:nvPr>
        </p:nvSpPr>
        <p:spPr/>
        <p:txBody>
          <a:bodyPr>
            <a:normAutofit/>
          </a:bodyPr>
          <a:lstStyle/>
          <a:p>
            <a:pPr marL="0" indent="0" algn="ctr">
              <a:buNone/>
            </a:pPr>
            <a:r>
              <a:rPr lang="en-US" sz="4000" dirty="0"/>
              <a:t>40. Members of what House of Parliament are elected</a:t>
            </a:r>
            <a:r>
              <a:rPr lang="en-US" sz="4000" dirty="0" smtClean="0"/>
              <a:t>?</a:t>
            </a:r>
            <a:endParaRPr lang="ru-RU" sz="4000" dirty="0"/>
          </a:p>
        </p:txBody>
      </p:sp>
      <p:sp>
        <p:nvSpPr>
          <p:cNvPr id="9" name="TextBox 8">
            <a:hlinkClick r:id="rId2" action="ppaction://hlinksldjump"/>
          </p:cNvPr>
          <p:cNvSpPr txBox="1"/>
          <p:nvPr/>
        </p:nvSpPr>
        <p:spPr>
          <a:xfrm>
            <a:off x="7395604" y="6381328"/>
            <a:ext cx="343364" cy="369332"/>
          </a:xfrm>
          <a:prstGeom prst="rect">
            <a:avLst/>
          </a:prstGeom>
          <a:noFill/>
        </p:spPr>
        <p:txBody>
          <a:bodyPr wrap="none" rtlCol="0">
            <a:spAutoFit/>
          </a:bodyPr>
          <a:lstStyle/>
          <a:p>
            <a:r>
              <a:rPr lang="ru-RU" b="1" dirty="0" smtClean="0">
                <a:hlinkClick r:id="rId2" action="ppaction://hlinksldjump"/>
              </a:rPr>
              <a:t>Х</a:t>
            </a:r>
            <a:endParaRPr lang="ru-RU" b="1" dirty="0"/>
          </a:p>
        </p:txBody>
      </p:sp>
    </p:spTree>
    <p:extLst>
      <p:ext uri="{BB962C8B-B14F-4D97-AF65-F5344CB8AC3E}">
        <p14:creationId xmlns:p14="http://schemas.microsoft.com/office/powerpoint/2010/main" val="17941212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1"/>
          </p:nvPr>
        </p:nvSpPr>
        <p:spPr/>
        <p:txBody>
          <a:bodyPr>
            <a:normAutofit/>
          </a:bodyPr>
          <a:lstStyle/>
          <a:p>
            <a:pPr marL="0" indent="0" algn="ctr">
              <a:buNone/>
            </a:pPr>
            <a:r>
              <a:rPr lang="en-US" sz="4000" dirty="0"/>
              <a:t>50.What is the capital of the UK</a:t>
            </a:r>
            <a:r>
              <a:rPr lang="en-US" sz="4000" dirty="0" smtClean="0"/>
              <a:t>?</a:t>
            </a:r>
            <a:endParaRPr lang="ru-RU" sz="4000" dirty="0"/>
          </a:p>
        </p:txBody>
      </p:sp>
      <p:sp>
        <p:nvSpPr>
          <p:cNvPr id="9" name="TextBox 8">
            <a:hlinkClick r:id="rId2" action="ppaction://hlinksldjump"/>
          </p:cNvPr>
          <p:cNvSpPr txBox="1"/>
          <p:nvPr/>
        </p:nvSpPr>
        <p:spPr>
          <a:xfrm>
            <a:off x="7395604" y="6381328"/>
            <a:ext cx="343364" cy="369332"/>
          </a:xfrm>
          <a:prstGeom prst="rect">
            <a:avLst/>
          </a:prstGeom>
          <a:noFill/>
        </p:spPr>
        <p:txBody>
          <a:bodyPr wrap="none" rtlCol="0">
            <a:spAutoFit/>
          </a:bodyPr>
          <a:lstStyle/>
          <a:p>
            <a:r>
              <a:rPr lang="ru-RU" b="1" dirty="0" smtClean="0">
                <a:hlinkClick r:id="rId2" action="ppaction://hlinksldjump"/>
              </a:rPr>
              <a:t>Х</a:t>
            </a:r>
            <a:endParaRPr lang="ru-RU" b="1" dirty="0"/>
          </a:p>
        </p:txBody>
      </p:sp>
    </p:spTree>
    <p:extLst>
      <p:ext uri="{BB962C8B-B14F-4D97-AF65-F5344CB8AC3E}">
        <p14:creationId xmlns:p14="http://schemas.microsoft.com/office/powerpoint/2010/main" val="2792469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1"/>
          </p:nvPr>
        </p:nvSpPr>
        <p:spPr/>
        <p:txBody>
          <a:bodyPr>
            <a:normAutofit/>
          </a:bodyPr>
          <a:lstStyle/>
          <a:p>
            <a:pPr marL="0" indent="0" algn="ctr">
              <a:buNone/>
            </a:pPr>
            <a:r>
              <a:rPr lang="en-US" sz="4000" dirty="0"/>
              <a:t>10.She is more popular than </a:t>
            </a:r>
            <a:r>
              <a:rPr lang="en-US" sz="4000" dirty="0" smtClean="0"/>
              <a:t>Elizabeth</a:t>
            </a:r>
            <a:r>
              <a:rPr lang="ru-RU" sz="4000" dirty="0" smtClean="0"/>
              <a:t> </a:t>
            </a:r>
            <a:r>
              <a:rPr lang="en-US" sz="4000" dirty="0" smtClean="0"/>
              <a:t>II </a:t>
            </a:r>
            <a:r>
              <a:rPr lang="en-US" sz="4000" dirty="0"/>
              <a:t>in the UK</a:t>
            </a:r>
            <a:r>
              <a:rPr lang="en-US" sz="4000" dirty="0" smtClean="0"/>
              <a:t>?</a:t>
            </a:r>
            <a:endParaRPr lang="ru-RU" sz="4000" dirty="0"/>
          </a:p>
        </p:txBody>
      </p:sp>
      <p:sp>
        <p:nvSpPr>
          <p:cNvPr id="9" name="TextBox 8">
            <a:hlinkClick r:id="rId2" action="ppaction://hlinksldjump"/>
          </p:cNvPr>
          <p:cNvSpPr txBox="1"/>
          <p:nvPr/>
        </p:nvSpPr>
        <p:spPr>
          <a:xfrm>
            <a:off x="7395604" y="6381328"/>
            <a:ext cx="343364" cy="369332"/>
          </a:xfrm>
          <a:prstGeom prst="rect">
            <a:avLst/>
          </a:prstGeom>
          <a:noFill/>
        </p:spPr>
        <p:txBody>
          <a:bodyPr wrap="none" rtlCol="0">
            <a:spAutoFit/>
          </a:bodyPr>
          <a:lstStyle/>
          <a:p>
            <a:r>
              <a:rPr lang="ru-RU" b="1" dirty="0" smtClean="0">
                <a:hlinkClick r:id="rId2" action="ppaction://hlinksldjump"/>
              </a:rPr>
              <a:t>Х</a:t>
            </a:r>
            <a:endParaRPr lang="ru-RU" b="1" dirty="0"/>
          </a:p>
        </p:txBody>
      </p:sp>
    </p:spTree>
    <p:extLst>
      <p:ext uri="{BB962C8B-B14F-4D97-AF65-F5344CB8AC3E}">
        <p14:creationId xmlns:p14="http://schemas.microsoft.com/office/powerpoint/2010/main" val="3688252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1"/>
          </p:nvPr>
        </p:nvSpPr>
        <p:spPr/>
        <p:txBody>
          <a:bodyPr>
            <a:normAutofit/>
          </a:bodyPr>
          <a:lstStyle/>
          <a:p>
            <a:pPr marL="0" indent="0">
              <a:buNone/>
            </a:pPr>
            <a:r>
              <a:rPr lang="en-US" sz="4000" dirty="0"/>
              <a:t>20. He was a president. He was shot on November,22 1963.he became the 8th president to die  in office</a:t>
            </a:r>
            <a:r>
              <a:rPr lang="en-US" sz="4000" dirty="0" smtClean="0"/>
              <a:t>.</a:t>
            </a:r>
            <a:endParaRPr lang="ru-RU" sz="4000" dirty="0"/>
          </a:p>
        </p:txBody>
      </p:sp>
      <p:sp>
        <p:nvSpPr>
          <p:cNvPr id="9" name="TextBox 8">
            <a:hlinkClick r:id="rId2" action="ppaction://hlinksldjump"/>
          </p:cNvPr>
          <p:cNvSpPr txBox="1"/>
          <p:nvPr/>
        </p:nvSpPr>
        <p:spPr>
          <a:xfrm>
            <a:off x="7395604" y="6381328"/>
            <a:ext cx="343364" cy="369332"/>
          </a:xfrm>
          <a:prstGeom prst="rect">
            <a:avLst/>
          </a:prstGeom>
          <a:noFill/>
        </p:spPr>
        <p:txBody>
          <a:bodyPr wrap="none" rtlCol="0">
            <a:spAutoFit/>
          </a:bodyPr>
          <a:lstStyle/>
          <a:p>
            <a:r>
              <a:rPr lang="ru-RU" b="1" dirty="0" smtClean="0">
                <a:hlinkClick r:id="rId2" action="ppaction://hlinksldjump"/>
              </a:rPr>
              <a:t>Х</a:t>
            </a:r>
            <a:endParaRPr lang="ru-RU" b="1" dirty="0"/>
          </a:p>
        </p:txBody>
      </p:sp>
    </p:spTree>
    <p:extLst>
      <p:ext uri="{BB962C8B-B14F-4D97-AF65-F5344CB8AC3E}">
        <p14:creationId xmlns:p14="http://schemas.microsoft.com/office/powerpoint/2010/main" val="150492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3947713529"/>
              </p:ext>
            </p:extLst>
          </p:nvPr>
        </p:nvGraphicFramePr>
        <p:xfrm>
          <a:off x="611560" y="1052736"/>
          <a:ext cx="8280920" cy="5153005"/>
        </p:xfrm>
        <a:graphic>
          <a:graphicData uri="http://schemas.openxmlformats.org/drawingml/2006/table">
            <a:tbl>
              <a:tblPr firstRow="1" bandRow="1">
                <a:tableStyleId>{5C22544A-7EE6-4342-B048-85BDC9FD1C3A}</a:tableStyleId>
              </a:tblPr>
              <a:tblGrid>
                <a:gridCol w="1656184"/>
                <a:gridCol w="1656184"/>
                <a:gridCol w="1656184"/>
                <a:gridCol w="1656184"/>
                <a:gridCol w="1656184"/>
              </a:tblGrid>
              <a:tr h="560994">
                <a:tc>
                  <a:txBody>
                    <a:bodyPr/>
                    <a:lstStyle/>
                    <a:p>
                      <a:pPr algn="ctr"/>
                      <a:r>
                        <a:rPr lang="en-US" dirty="0" smtClean="0"/>
                        <a:t>flowers</a:t>
                      </a:r>
                      <a:endParaRPr lang="ru-RU" dirty="0"/>
                    </a:p>
                  </a:txBody>
                  <a:tcPr/>
                </a:tc>
                <a:tc>
                  <a:txBody>
                    <a:bodyPr/>
                    <a:lstStyle/>
                    <a:p>
                      <a:pPr algn="ctr"/>
                      <a:r>
                        <a:rPr lang="en-US" dirty="0" smtClean="0"/>
                        <a:t>animals</a:t>
                      </a:r>
                      <a:endParaRPr lang="ru-RU" dirty="0"/>
                    </a:p>
                  </a:txBody>
                  <a:tcPr/>
                </a:tc>
                <a:tc>
                  <a:txBody>
                    <a:bodyPr/>
                    <a:lstStyle/>
                    <a:p>
                      <a:pPr algn="ctr"/>
                      <a:r>
                        <a:rPr lang="en-US" dirty="0" smtClean="0"/>
                        <a:t>UK</a:t>
                      </a:r>
                      <a:endParaRPr lang="ru-RU" dirty="0"/>
                    </a:p>
                  </a:txBody>
                  <a:tcPr/>
                </a:tc>
                <a:tc>
                  <a:txBody>
                    <a:bodyPr/>
                    <a:lstStyle/>
                    <a:p>
                      <a:pPr algn="ctr"/>
                      <a:r>
                        <a:rPr lang="en-US" dirty="0" smtClean="0"/>
                        <a:t>Famous people</a:t>
                      </a:r>
                      <a:endParaRPr lang="ru-RU" dirty="0"/>
                    </a:p>
                  </a:txBody>
                  <a:tcPr/>
                </a:tc>
                <a:tc>
                  <a:txBody>
                    <a:bodyPr/>
                    <a:lstStyle/>
                    <a:p>
                      <a:pPr algn="ctr"/>
                      <a:r>
                        <a:rPr lang="en-US" dirty="0" smtClean="0"/>
                        <a:t>USA</a:t>
                      </a:r>
                      <a:endParaRPr lang="ru-RU" dirty="0"/>
                    </a:p>
                  </a:txBody>
                  <a:tcPr/>
                </a:tc>
              </a:tr>
              <a:tr h="902585">
                <a:tc>
                  <a:txBody>
                    <a:bodyPr/>
                    <a:lstStyle/>
                    <a:p>
                      <a:pPr algn="ctr"/>
                      <a:r>
                        <a:rPr lang="ru-RU" sz="5000" dirty="0" smtClean="0">
                          <a:hlinkClick r:id="rId3" action="ppaction://hlinksldjump"/>
                        </a:rPr>
                        <a:t>10</a:t>
                      </a:r>
                      <a:endParaRPr lang="ru-RU" sz="5000" dirty="0"/>
                    </a:p>
                  </a:txBody>
                  <a:tcPr/>
                </a:tc>
                <a:tc>
                  <a:txBody>
                    <a:bodyPr/>
                    <a:lstStyle/>
                    <a:p>
                      <a:pPr algn="ctr"/>
                      <a:r>
                        <a:rPr lang="ru-RU" sz="5000" dirty="0" smtClean="0">
                          <a:solidFill>
                            <a:schemeClr val="bg1">
                              <a:lumMod val="85000"/>
                            </a:schemeClr>
                          </a:solidFill>
                          <a:hlinkClick r:id="rId4" action="ppaction://hlinksldjump"/>
                        </a:rPr>
                        <a:t>10</a:t>
                      </a:r>
                      <a:endParaRPr lang="ru-RU" sz="5000" dirty="0">
                        <a:solidFill>
                          <a:schemeClr val="bg1">
                            <a:lumMod val="85000"/>
                          </a:schemeClr>
                        </a:solidFill>
                      </a:endParaRPr>
                    </a:p>
                  </a:txBody>
                  <a:tcPr/>
                </a:tc>
                <a:tc>
                  <a:txBody>
                    <a:bodyPr/>
                    <a:lstStyle/>
                    <a:p>
                      <a:pPr algn="ctr"/>
                      <a:r>
                        <a:rPr lang="ru-RU" sz="5000" dirty="0" smtClean="0">
                          <a:hlinkClick r:id="rId5" action="ppaction://hlinksldjump"/>
                        </a:rPr>
                        <a:t>10</a:t>
                      </a:r>
                      <a:endParaRPr lang="ru-RU" sz="5000" dirty="0"/>
                    </a:p>
                  </a:txBody>
                  <a:tcPr/>
                </a:tc>
                <a:tc>
                  <a:txBody>
                    <a:bodyPr/>
                    <a:lstStyle/>
                    <a:p>
                      <a:pPr algn="ctr"/>
                      <a:r>
                        <a:rPr lang="ru-RU" sz="5000" dirty="0" smtClean="0">
                          <a:hlinkClick r:id="rId6" action="ppaction://hlinksldjump"/>
                        </a:rPr>
                        <a:t>10</a:t>
                      </a:r>
                      <a:endParaRPr lang="ru-RU" sz="5000" dirty="0"/>
                    </a:p>
                  </a:txBody>
                  <a:tcPr/>
                </a:tc>
                <a:tc>
                  <a:txBody>
                    <a:bodyPr/>
                    <a:lstStyle/>
                    <a:p>
                      <a:pPr algn="ctr"/>
                      <a:r>
                        <a:rPr lang="ru-RU" sz="5000" dirty="0" smtClean="0">
                          <a:hlinkClick r:id="rId7" action="ppaction://hlinksldjump"/>
                        </a:rPr>
                        <a:t>10</a:t>
                      </a:r>
                      <a:endParaRPr lang="ru-RU" sz="5000" dirty="0"/>
                    </a:p>
                  </a:txBody>
                  <a:tcPr/>
                </a:tc>
              </a:tr>
              <a:tr h="902585">
                <a:tc>
                  <a:txBody>
                    <a:bodyPr/>
                    <a:lstStyle/>
                    <a:p>
                      <a:pPr algn="ctr"/>
                      <a:r>
                        <a:rPr lang="ru-RU" sz="5000" dirty="0" smtClean="0">
                          <a:hlinkClick r:id="rId8" action="ppaction://hlinksldjump"/>
                        </a:rPr>
                        <a:t>20</a:t>
                      </a:r>
                      <a:endParaRPr lang="ru-RU" sz="5000" dirty="0"/>
                    </a:p>
                  </a:txBody>
                  <a:tcPr/>
                </a:tc>
                <a:tc>
                  <a:txBody>
                    <a:bodyPr/>
                    <a:lstStyle/>
                    <a:p>
                      <a:pPr algn="ctr"/>
                      <a:r>
                        <a:rPr lang="ru-RU" sz="5000" dirty="0" smtClean="0">
                          <a:hlinkClick r:id="rId9" action="ppaction://hlinksldjump"/>
                        </a:rPr>
                        <a:t>20</a:t>
                      </a:r>
                      <a:endParaRPr lang="ru-RU" sz="5000" dirty="0"/>
                    </a:p>
                  </a:txBody>
                  <a:tcPr/>
                </a:tc>
                <a:tc>
                  <a:txBody>
                    <a:bodyPr/>
                    <a:lstStyle/>
                    <a:p>
                      <a:pPr algn="ctr"/>
                      <a:r>
                        <a:rPr lang="ru-RU" sz="5000" dirty="0" smtClean="0">
                          <a:hlinkClick r:id="rId10" action="ppaction://hlinksldjump"/>
                        </a:rPr>
                        <a:t>20</a:t>
                      </a:r>
                      <a:endParaRPr lang="ru-RU" sz="5000" dirty="0"/>
                    </a:p>
                  </a:txBody>
                  <a:tcPr/>
                </a:tc>
                <a:tc>
                  <a:txBody>
                    <a:bodyPr/>
                    <a:lstStyle/>
                    <a:p>
                      <a:pPr algn="ctr"/>
                      <a:r>
                        <a:rPr lang="ru-RU" sz="5000" dirty="0" smtClean="0">
                          <a:hlinkClick r:id="rId11" action="ppaction://hlinksldjump"/>
                        </a:rPr>
                        <a:t>20</a:t>
                      </a:r>
                      <a:endParaRPr lang="ru-RU" sz="5000" dirty="0"/>
                    </a:p>
                  </a:txBody>
                  <a:tcPr/>
                </a:tc>
                <a:tc>
                  <a:txBody>
                    <a:bodyPr/>
                    <a:lstStyle/>
                    <a:p>
                      <a:pPr algn="ctr"/>
                      <a:r>
                        <a:rPr lang="ru-RU" sz="5000" dirty="0" smtClean="0">
                          <a:hlinkClick r:id="rId12" action="ppaction://hlinksldjump"/>
                        </a:rPr>
                        <a:t>20</a:t>
                      </a:r>
                      <a:endParaRPr lang="ru-RU" sz="5000" dirty="0"/>
                    </a:p>
                  </a:txBody>
                  <a:tcPr/>
                </a:tc>
              </a:tr>
              <a:tr h="902585">
                <a:tc>
                  <a:txBody>
                    <a:bodyPr/>
                    <a:lstStyle/>
                    <a:p>
                      <a:pPr algn="ctr"/>
                      <a:r>
                        <a:rPr lang="ru-RU" sz="5000" dirty="0" smtClean="0">
                          <a:hlinkClick r:id="rId13" action="ppaction://hlinksldjump"/>
                        </a:rPr>
                        <a:t>30</a:t>
                      </a:r>
                      <a:endParaRPr lang="ru-RU" sz="5000" dirty="0"/>
                    </a:p>
                  </a:txBody>
                  <a:tcPr/>
                </a:tc>
                <a:tc>
                  <a:txBody>
                    <a:bodyPr/>
                    <a:lstStyle/>
                    <a:p>
                      <a:pPr algn="ctr"/>
                      <a:r>
                        <a:rPr lang="ru-RU" sz="5000" dirty="0" smtClean="0">
                          <a:hlinkClick r:id="rId14" action="ppaction://hlinksldjump"/>
                        </a:rPr>
                        <a:t>30</a:t>
                      </a:r>
                      <a:endParaRPr lang="ru-RU" sz="5000" dirty="0"/>
                    </a:p>
                  </a:txBody>
                  <a:tcPr/>
                </a:tc>
                <a:tc>
                  <a:txBody>
                    <a:bodyPr/>
                    <a:lstStyle/>
                    <a:p>
                      <a:pPr algn="ctr"/>
                      <a:r>
                        <a:rPr lang="ru-RU" sz="5000" dirty="0" smtClean="0">
                          <a:hlinkClick r:id="rId15" action="ppaction://hlinksldjump"/>
                        </a:rPr>
                        <a:t>30</a:t>
                      </a:r>
                      <a:endParaRPr lang="ru-RU" sz="5000" dirty="0"/>
                    </a:p>
                  </a:txBody>
                  <a:tcPr/>
                </a:tc>
                <a:tc>
                  <a:txBody>
                    <a:bodyPr/>
                    <a:lstStyle/>
                    <a:p>
                      <a:pPr algn="ctr"/>
                      <a:r>
                        <a:rPr lang="ru-RU" sz="5000" dirty="0" smtClean="0">
                          <a:hlinkClick r:id="rId16" action="ppaction://hlinksldjump"/>
                        </a:rPr>
                        <a:t>30</a:t>
                      </a:r>
                      <a:endParaRPr lang="ru-RU" sz="5000" dirty="0"/>
                    </a:p>
                  </a:txBody>
                  <a:tcPr/>
                </a:tc>
                <a:tc>
                  <a:txBody>
                    <a:bodyPr/>
                    <a:lstStyle/>
                    <a:p>
                      <a:pPr algn="ctr"/>
                      <a:r>
                        <a:rPr lang="ru-RU" sz="5000" dirty="0" smtClean="0">
                          <a:hlinkClick r:id="rId17" action="ppaction://hlinksldjump"/>
                        </a:rPr>
                        <a:t>30</a:t>
                      </a:r>
                      <a:endParaRPr lang="ru-RU" sz="5000" dirty="0"/>
                    </a:p>
                  </a:txBody>
                  <a:tcPr/>
                </a:tc>
              </a:tr>
              <a:tr h="902585">
                <a:tc>
                  <a:txBody>
                    <a:bodyPr/>
                    <a:lstStyle/>
                    <a:p>
                      <a:pPr algn="ctr"/>
                      <a:r>
                        <a:rPr lang="ru-RU" sz="5000" dirty="0" smtClean="0">
                          <a:hlinkClick r:id="rId18" action="ppaction://hlinksldjump"/>
                        </a:rPr>
                        <a:t>40</a:t>
                      </a:r>
                      <a:endParaRPr lang="ru-RU" sz="5000" dirty="0"/>
                    </a:p>
                  </a:txBody>
                  <a:tcPr/>
                </a:tc>
                <a:tc>
                  <a:txBody>
                    <a:bodyPr/>
                    <a:lstStyle/>
                    <a:p>
                      <a:pPr algn="ctr"/>
                      <a:r>
                        <a:rPr lang="ru-RU" sz="5000" dirty="0" smtClean="0">
                          <a:hlinkClick r:id="rId19" action="ppaction://hlinksldjump"/>
                        </a:rPr>
                        <a:t>40</a:t>
                      </a:r>
                      <a:endParaRPr lang="ru-RU" sz="5000" dirty="0"/>
                    </a:p>
                  </a:txBody>
                  <a:tcPr/>
                </a:tc>
                <a:tc>
                  <a:txBody>
                    <a:bodyPr/>
                    <a:lstStyle/>
                    <a:p>
                      <a:pPr algn="ctr"/>
                      <a:r>
                        <a:rPr lang="ru-RU" sz="5000" dirty="0" smtClean="0">
                          <a:hlinkClick r:id="rId20" action="ppaction://hlinksldjump"/>
                        </a:rPr>
                        <a:t>40</a:t>
                      </a:r>
                      <a:endParaRPr lang="ru-RU" sz="5000" dirty="0"/>
                    </a:p>
                  </a:txBody>
                  <a:tcPr/>
                </a:tc>
                <a:tc>
                  <a:txBody>
                    <a:bodyPr/>
                    <a:lstStyle/>
                    <a:p>
                      <a:pPr algn="ctr"/>
                      <a:r>
                        <a:rPr lang="ru-RU" sz="5000" dirty="0" smtClean="0">
                          <a:hlinkClick r:id="rId21" action="ppaction://hlinksldjump"/>
                        </a:rPr>
                        <a:t>40</a:t>
                      </a:r>
                      <a:endParaRPr lang="ru-RU" sz="5000" dirty="0"/>
                    </a:p>
                  </a:txBody>
                  <a:tcPr/>
                </a:tc>
                <a:tc>
                  <a:txBody>
                    <a:bodyPr/>
                    <a:lstStyle/>
                    <a:p>
                      <a:pPr algn="ctr"/>
                      <a:r>
                        <a:rPr lang="ru-RU" sz="5000" dirty="0" smtClean="0">
                          <a:hlinkClick r:id="rId22" action="ppaction://hlinksldjump"/>
                        </a:rPr>
                        <a:t>40</a:t>
                      </a:r>
                      <a:endParaRPr lang="ru-RU" sz="5000" dirty="0"/>
                    </a:p>
                  </a:txBody>
                  <a:tcPr/>
                </a:tc>
              </a:tr>
              <a:tr h="902585">
                <a:tc>
                  <a:txBody>
                    <a:bodyPr/>
                    <a:lstStyle/>
                    <a:p>
                      <a:pPr algn="ctr"/>
                      <a:r>
                        <a:rPr lang="ru-RU" sz="5000" dirty="0" smtClean="0">
                          <a:hlinkClick r:id="rId23" action="ppaction://hlinksldjump"/>
                        </a:rPr>
                        <a:t>50</a:t>
                      </a:r>
                      <a:endParaRPr lang="ru-RU" sz="5000" dirty="0"/>
                    </a:p>
                  </a:txBody>
                  <a:tcPr/>
                </a:tc>
                <a:tc>
                  <a:txBody>
                    <a:bodyPr/>
                    <a:lstStyle/>
                    <a:p>
                      <a:pPr algn="ctr"/>
                      <a:r>
                        <a:rPr lang="ru-RU" sz="5000" dirty="0" smtClean="0">
                          <a:hlinkClick r:id="rId24" action="ppaction://hlinksldjump"/>
                        </a:rPr>
                        <a:t>50</a:t>
                      </a:r>
                      <a:endParaRPr lang="ru-RU" sz="5000" dirty="0"/>
                    </a:p>
                  </a:txBody>
                  <a:tcPr/>
                </a:tc>
                <a:tc>
                  <a:txBody>
                    <a:bodyPr/>
                    <a:lstStyle/>
                    <a:p>
                      <a:pPr algn="ctr"/>
                      <a:r>
                        <a:rPr lang="ru-RU" sz="5000" dirty="0" smtClean="0">
                          <a:hlinkClick r:id="rId25" action="ppaction://hlinksldjump"/>
                        </a:rPr>
                        <a:t>50</a:t>
                      </a:r>
                      <a:endParaRPr lang="ru-RU" sz="5000" dirty="0"/>
                    </a:p>
                  </a:txBody>
                  <a:tcPr/>
                </a:tc>
                <a:tc>
                  <a:txBody>
                    <a:bodyPr/>
                    <a:lstStyle/>
                    <a:p>
                      <a:pPr algn="ctr"/>
                      <a:r>
                        <a:rPr lang="ru-RU" sz="5000" dirty="0" smtClean="0">
                          <a:hlinkClick r:id="rId26" action="ppaction://hlinksldjump"/>
                        </a:rPr>
                        <a:t>50</a:t>
                      </a:r>
                      <a:endParaRPr lang="ru-RU" sz="5000" dirty="0"/>
                    </a:p>
                  </a:txBody>
                  <a:tcPr/>
                </a:tc>
                <a:tc>
                  <a:txBody>
                    <a:bodyPr/>
                    <a:lstStyle/>
                    <a:p>
                      <a:pPr algn="ctr"/>
                      <a:r>
                        <a:rPr lang="ru-RU" sz="5000" dirty="0" smtClean="0">
                          <a:hlinkClick r:id="rId27" action="ppaction://hlinksldjump"/>
                        </a:rPr>
                        <a:t>50</a:t>
                      </a:r>
                      <a:endParaRPr lang="ru-RU" sz="5000" dirty="0"/>
                    </a:p>
                  </a:txBody>
                  <a:tcPr/>
                </a:tc>
              </a:tr>
            </a:tbl>
          </a:graphicData>
        </a:graphic>
      </p:graphicFrame>
    </p:spTree>
    <p:extLst>
      <p:ext uri="{BB962C8B-B14F-4D97-AF65-F5344CB8AC3E}">
        <p14:creationId xmlns:p14="http://schemas.microsoft.com/office/powerpoint/2010/main" val="9835053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1"/>
          </p:nvPr>
        </p:nvSpPr>
        <p:spPr/>
        <p:txBody>
          <a:bodyPr>
            <a:normAutofit/>
          </a:bodyPr>
          <a:lstStyle/>
          <a:p>
            <a:pPr marL="0" indent="0" algn="ctr">
              <a:buNone/>
            </a:pPr>
            <a:r>
              <a:rPr lang="en-US" sz="4000" dirty="0"/>
              <a:t>30.By the age of 32 ,he knew was going to deaf</a:t>
            </a:r>
            <a:r>
              <a:rPr lang="en-US" sz="4000" dirty="0" smtClean="0"/>
              <a:t>.</a:t>
            </a:r>
            <a:r>
              <a:rPr lang="ru-RU" sz="4000" dirty="0" smtClean="0"/>
              <a:t> </a:t>
            </a:r>
            <a:r>
              <a:rPr lang="en-US" sz="4000" dirty="0" smtClean="0"/>
              <a:t>Deeply </a:t>
            </a:r>
            <a:r>
              <a:rPr lang="en-US" sz="4000" dirty="0"/>
              <a:t>depressed he had to give up playing ,but he was able to go on composing because a he could hear the music in his </a:t>
            </a:r>
            <a:r>
              <a:rPr lang="en-US" sz="4000" dirty="0" smtClean="0"/>
              <a:t>head</a:t>
            </a:r>
            <a:r>
              <a:rPr lang="ru-RU" sz="4000" dirty="0" smtClean="0"/>
              <a:t>.</a:t>
            </a:r>
            <a:endParaRPr lang="ru-RU" sz="4000" dirty="0"/>
          </a:p>
        </p:txBody>
      </p:sp>
      <p:sp>
        <p:nvSpPr>
          <p:cNvPr id="9" name="TextBox 8">
            <a:hlinkClick r:id="rId2" action="ppaction://hlinksldjump"/>
          </p:cNvPr>
          <p:cNvSpPr txBox="1"/>
          <p:nvPr/>
        </p:nvSpPr>
        <p:spPr>
          <a:xfrm>
            <a:off x="7395604" y="6381328"/>
            <a:ext cx="343364" cy="369332"/>
          </a:xfrm>
          <a:prstGeom prst="rect">
            <a:avLst/>
          </a:prstGeom>
          <a:noFill/>
        </p:spPr>
        <p:txBody>
          <a:bodyPr wrap="none" rtlCol="0">
            <a:spAutoFit/>
          </a:bodyPr>
          <a:lstStyle/>
          <a:p>
            <a:r>
              <a:rPr lang="ru-RU" b="1" dirty="0" smtClean="0">
                <a:hlinkClick r:id="rId2" action="ppaction://hlinksldjump"/>
              </a:rPr>
              <a:t>Х</a:t>
            </a:r>
            <a:endParaRPr lang="ru-RU" b="1" dirty="0"/>
          </a:p>
        </p:txBody>
      </p:sp>
    </p:spTree>
    <p:extLst>
      <p:ext uri="{BB962C8B-B14F-4D97-AF65-F5344CB8AC3E}">
        <p14:creationId xmlns:p14="http://schemas.microsoft.com/office/powerpoint/2010/main" val="1321478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1"/>
          </p:nvPr>
        </p:nvSpPr>
        <p:spPr/>
        <p:txBody>
          <a:bodyPr>
            <a:normAutofit/>
          </a:bodyPr>
          <a:lstStyle/>
          <a:p>
            <a:pPr marL="0" indent="0" algn="ctr">
              <a:buNone/>
            </a:pPr>
            <a:r>
              <a:rPr lang="en-US" sz="4000" dirty="0"/>
              <a:t>40. He was an astronomer, an architect and an engineer. But we remember him as the greatest artist in the world</a:t>
            </a:r>
            <a:r>
              <a:rPr lang="en-US" sz="4000" dirty="0" smtClean="0"/>
              <a:t>.</a:t>
            </a:r>
            <a:endParaRPr lang="ru-RU" sz="4000" dirty="0"/>
          </a:p>
        </p:txBody>
      </p:sp>
      <p:sp>
        <p:nvSpPr>
          <p:cNvPr id="9" name="TextBox 8">
            <a:hlinkClick r:id="rId2" action="ppaction://hlinksldjump"/>
          </p:cNvPr>
          <p:cNvSpPr txBox="1"/>
          <p:nvPr/>
        </p:nvSpPr>
        <p:spPr>
          <a:xfrm>
            <a:off x="7395604" y="6381328"/>
            <a:ext cx="343364" cy="369332"/>
          </a:xfrm>
          <a:prstGeom prst="rect">
            <a:avLst/>
          </a:prstGeom>
          <a:noFill/>
        </p:spPr>
        <p:txBody>
          <a:bodyPr wrap="none" rtlCol="0">
            <a:spAutoFit/>
          </a:bodyPr>
          <a:lstStyle/>
          <a:p>
            <a:r>
              <a:rPr lang="ru-RU" b="1" dirty="0" smtClean="0">
                <a:hlinkClick r:id="rId2" action="ppaction://hlinksldjump"/>
              </a:rPr>
              <a:t>Х</a:t>
            </a:r>
            <a:endParaRPr lang="ru-RU" b="1" dirty="0"/>
          </a:p>
        </p:txBody>
      </p:sp>
    </p:spTree>
    <p:extLst>
      <p:ext uri="{BB962C8B-B14F-4D97-AF65-F5344CB8AC3E}">
        <p14:creationId xmlns:p14="http://schemas.microsoft.com/office/powerpoint/2010/main" val="6423925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1"/>
          </p:nvPr>
        </p:nvSpPr>
        <p:spPr>
          <a:xfrm>
            <a:off x="395536" y="1844824"/>
            <a:ext cx="8229600" cy="4389120"/>
          </a:xfrm>
        </p:spPr>
        <p:txBody>
          <a:bodyPr>
            <a:normAutofit/>
          </a:bodyPr>
          <a:lstStyle/>
          <a:p>
            <a:pPr marL="0" indent="0">
              <a:buNone/>
            </a:pPr>
            <a:r>
              <a:rPr lang="en-US" sz="4000" dirty="0"/>
              <a:t>50.Why did Isaac Newton no resave Nobel Prize</a:t>
            </a:r>
            <a:r>
              <a:rPr lang="en-US" sz="4000" dirty="0" smtClean="0"/>
              <a:t>?</a:t>
            </a:r>
            <a:endParaRPr lang="ru-RU" sz="4000" dirty="0"/>
          </a:p>
        </p:txBody>
      </p:sp>
      <p:sp>
        <p:nvSpPr>
          <p:cNvPr id="9" name="TextBox 8">
            <a:hlinkClick r:id="rId2" action="ppaction://hlinksldjump"/>
          </p:cNvPr>
          <p:cNvSpPr txBox="1"/>
          <p:nvPr/>
        </p:nvSpPr>
        <p:spPr>
          <a:xfrm>
            <a:off x="7395604" y="6381328"/>
            <a:ext cx="343364" cy="369332"/>
          </a:xfrm>
          <a:prstGeom prst="rect">
            <a:avLst/>
          </a:prstGeom>
          <a:noFill/>
        </p:spPr>
        <p:txBody>
          <a:bodyPr wrap="none" rtlCol="0">
            <a:spAutoFit/>
          </a:bodyPr>
          <a:lstStyle/>
          <a:p>
            <a:r>
              <a:rPr lang="ru-RU" b="1" dirty="0" smtClean="0">
                <a:hlinkClick r:id="rId2" action="ppaction://hlinksldjump"/>
              </a:rPr>
              <a:t>Х</a:t>
            </a:r>
            <a:endParaRPr lang="ru-RU" b="1" dirty="0"/>
          </a:p>
        </p:txBody>
      </p:sp>
    </p:spTree>
    <p:extLst>
      <p:ext uri="{BB962C8B-B14F-4D97-AF65-F5344CB8AC3E}">
        <p14:creationId xmlns:p14="http://schemas.microsoft.com/office/powerpoint/2010/main" val="15915435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1"/>
          </p:nvPr>
        </p:nvSpPr>
        <p:spPr/>
        <p:txBody>
          <a:bodyPr>
            <a:normAutofit/>
          </a:bodyPr>
          <a:lstStyle/>
          <a:p>
            <a:pPr marL="0" indent="0" algn="ctr">
              <a:buNone/>
            </a:pPr>
            <a:r>
              <a:rPr lang="en-US" sz="4000" dirty="0"/>
              <a:t>10.What bird is the symbol of the USA</a:t>
            </a:r>
            <a:r>
              <a:rPr lang="en-US" sz="4000" dirty="0" smtClean="0"/>
              <a:t>?</a:t>
            </a:r>
            <a:endParaRPr lang="ru-RU" sz="4000" dirty="0"/>
          </a:p>
        </p:txBody>
      </p:sp>
      <p:sp>
        <p:nvSpPr>
          <p:cNvPr id="9" name="TextBox 8">
            <a:hlinkClick r:id="rId2" action="ppaction://hlinksldjump"/>
          </p:cNvPr>
          <p:cNvSpPr txBox="1"/>
          <p:nvPr/>
        </p:nvSpPr>
        <p:spPr>
          <a:xfrm>
            <a:off x="7395604" y="6381328"/>
            <a:ext cx="343364" cy="369332"/>
          </a:xfrm>
          <a:prstGeom prst="rect">
            <a:avLst/>
          </a:prstGeom>
          <a:noFill/>
        </p:spPr>
        <p:txBody>
          <a:bodyPr wrap="none" rtlCol="0">
            <a:spAutoFit/>
          </a:bodyPr>
          <a:lstStyle/>
          <a:p>
            <a:r>
              <a:rPr lang="ru-RU" b="1" dirty="0" smtClean="0">
                <a:hlinkClick r:id="rId2" action="ppaction://hlinksldjump"/>
              </a:rPr>
              <a:t>Х</a:t>
            </a:r>
            <a:endParaRPr lang="ru-RU" b="1" dirty="0"/>
          </a:p>
        </p:txBody>
      </p:sp>
    </p:spTree>
    <p:extLst>
      <p:ext uri="{BB962C8B-B14F-4D97-AF65-F5344CB8AC3E}">
        <p14:creationId xmlns:p14="http://schemas.microsoft.com/office/powerpoint/2010/main" val="2843622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1"/>
          </p:nvPr>
        </p:nvSpPr>
        <p:spPr/>
        <p:txBody>
          <a:bodyPr>
            <a:normAutofit/>
          </a:bodyPr>
          <a:lstStyle/>
          <a:p>
            <a:pPr marL="0" indent="0" algn="ctr">
              <a:buNone/>
            </a:pPr>
            <a:r>
              <a:rPr lang="en-US" sz="4000" dirty="0"/>
              <a:t>20.What is the longest river of the USA</a:t>
            </a:r>
            <a:r>
              <a:rPr lang="en-US" sz="4000" dirty="0" smtClean="0"/>
              <a:t>?</a:t>
            </a:r>
            <a:endParaRPr lang="ru-RU" sz="4000" dirty="0"/>
          </a:p>
        </p:txBody>
      </p:sp>
      <p:sp>
        <p:nvSpPr>
          <p:cNvPr id="9" name="TextBox 8">
            <a:hlinkClick r:id="rId2" action="ppaction://hlinksldjump"/>
          </p:cNvPr>
          <p:cNvSpPr txBox="1"/>
          <p:nvPr/>
        </p:nvSpPr>
        <p:spPr>
          <a:xfrm>
            <a:off x="7395604" y="6381328"/>
            <a:ext cx="343364" cy="369332"/>
          </a:xfrm>
          <a:prstGeom prst="rect">
            <a:avLst/>
          </a:prstGeom>
          <a:noFill/>
        </p:spPr>
        <p:txBody>
          <a:bodyPr wrap="none" rtlCol="0">
            <a:spAutoFit/>
          </a:bodyPr>
          <a:lstStyle/>
          <a:p>
            <a:r>
              <a:rPr lang="ru-RU" b="1" dirty="0" smtClean="0">
                <a:hlinkClick r:id="rId2" action="ppaction://hlinksldjump"/>
              </a:rPr>
              <a:t>Х</a:t>
            </a:r>
            <a:endParaRPr lang="ru-RU" b="1" dirty="0"/>
          </a:p>
        </p:txBody>
      </p:sp>
    </p:spTree>
    <p:extLst>
      <p:ext uri="{BB962C8B-B14F-4D97-AF65-F5344CB8AC3E}">
        <p14:creationId xmlns:p14="http://schemas.microsoft.com/office/powerpoint/2010/main" val="31119421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1"/>
          </p:nvPr>
        </p:nvSpPr>
        <p:spPr/>
        <p:txBody>
          <a:bodyPr>
            <a:normAutofit/>
          </a:bodyPr>
          <a:lstStyle/>
          <a:p>
            <a:pPr marL="0" indent="0" algn="ctr">
              <a:buNone/>
            </a:pPr>
            <a:r>
              <a:rPr lang="en-US" sz="4000" dirty="0" smtClean="0"/>
              <a:t>30.What </a:t>
            </a:r>
            <a:r>
              <a:rPr lang="en-US" sz="4000" dirty="0"/>
              <a:t>state has the smallest </a:t>
            </a:r>
            <a:r>
              <a:rPr lang="en-US" sz="4000" dirty="0" smtClean="0"/>
              <a:t>populatio</a:t>
            </a:r>
            <a:r>
              <a:rPr lang="en-US" sz="4000" dirty="0"/>
              <a:t>n</a:t>
            </a:r>
            <a:r>
              <a:rPr lang="en-US" sz="4000" dirty="0" smtClean="0"/>
              <a:t>?</a:t>
            </a:r>
            <a:endParaRPr lang="ru-RU" sz="4000" dirty="0"/>
          </a:p>
        </p:txBody>
      </p:sp>
      <p:sp>
        <p:nvSpPr>
          <p:cNvPr id="9" name="TextBox 8">
            <a:hlinkClick r:id="rId2" action="ppaction://hlinksldjump"/>
          </p:cNvPr>
          <p:cNvSpPr txBox="1"/>
          <p:nvPr/>
        </p:nvSpPr>
        <p:spPr>
          <a:xfrm>
            <a:off x="7395604" y="6381328"/>
            <a:ext cx="343364" cy="369332"/>
          </a:xfrm>
          <a:prstGeom prst="rect">
            <a:avLst/>
          </a:prstGeom>
          <a:noFill/>
        </p:spPr>
        <p:txBody>
          <a:bodyPr wrap="none" rtlCol="0">
            <a:spAutoFit/>
          </a:bodyPr>
          <a:lstStyle/>
          <a:p>
            <a:r>
              <a:rPr lang="ru-RU" b="1" dirty="0" smtClean="0">
                <a:hlinkClick r:id="rId2" action="ppaction://hlinksldjump"/>
              </a:rPr>
              <a:t>Х</a:t>
            </a:r>
            <a:endParaRPr lang="ru-RU" b="1" dirty="0"/>
          </a:p>
        </p:txBody>
      </p:sp>
    </p:spTree>
    <p:extLst>
      <p:ext uri="{BB962C8B-B14F-4D97-AF65-F5344CB8AC3E}">
        <p14:creationId xmlns:p14="http://schemas.microsoft.com/office/powerpoint/2010/main" val="15034387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1"/>
          </p:nvPr>
        </p:nvSpPr>
        <p:spPr/>
        <p:txBody>
          <a:bodyPr>
            <a:normAutofit/>
          </a:bodyPr>
          <a:lstStyle/>
          <a:p>
            <a:pPr marL="0" indent="0" algn="ctr">
              <a:buNone/>
            </a:pPr>
            <a:r>
              <a:rPr lang="en-US" sz="4000" dirty="0"/>
              <a:t>40.For what period is the president of the USA elected</a:t>
            </a:r>
            <a:r>
              <a:rPr lang="en-US" sz="4000" dirty="0" smtClean="0"/>
              <a:t>?</a:t>
            </a:r>
            <a:endParaRPr lang="ru-RU" sz="4000" dirty="0"/>
          </a:p>
        </p:txBody>
      </p:sp>
      <p:sp>
        <p:nvSpPr>
          <p:cNvPr id="9" name="TextBox 8">
            <a:hlinkClick r:id="rId2" action="ppaction://hlinksldjump"/>
          </p:cNvPr>
          <p:cNvSpPr txBox="1"/>
          <p:nvPr/>
        </p:nvSpPr>
        <p:spPr>
          <a:xfrm>
            <a:off x="7395604" y="6381328"/>
            <a:ext cx="343364" cy="369332"/>
          </a:xfrm>
          <a:prstGeom prst="rect">
            <a:avLst/>
          </a:prstGeom>
          <a:noFill/>
        </p:spPr>
        <p:txBody>
          <a:bodyPr wrap="none" rtlCol="0">
            <a:spAutoFit/>
          </a:bodyPr>
          <a:lstStyle/>
          <a:p>
            <a:r>
              <a:rPr lang="ru-RU" b="1" dirty="0" smtClean="0">
                <a:hlinkClick r:id="rId2" action="ppaction://hlinksldjump"/>
              </a:rPr>
              <a:t>Х</a:t>
            </a:r>
            <a:endParaRPr lang="ru-RU" b="1" dirty="0"/>
          </a:p>
        </p:txBody>
      </p:sp>
    </p:spTree>
    <p:extLst>
      <p:ext uri="{BB962C8B-B14F-4D97-AF65-F5344CB8AC3E}">
        <p14:creationId xmlns:p14="http://schemas.microsoft.com/office/powerpoint/2010/main" val="2002187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1"/>
          </p:nvPr>
        </p:nvSpPr>
        <p:spPr/>
        <p:txBody>
          <a:bodyPr>
            <a:normAutofit/>
          </a:bodyPr>
          <a:lstStyle/>
          <a:p>
            <a:pPr marL="0" indent="0" algn="ctr">
              <a:buNone/>
            </a:pPr>
            <a:r>
              <a:rPr lang="en-US" sz="4000" dirty="0"/>
              <a:t>50.Why did Isaac Newton no resave Nobel Prize</a:t>
            </a:r>
            <a:r>
              <a:rPr lang="en-US" sz="4000" dirty="0" smtClean="0"/>
              <a:t>?</a:t>
            </a:r>
            <a:endParaRPr lang="ru-RU" sz="4000" dirty="0"/>
          </a:p>
        </p:txBody>
      </p:sp>
      <p:sp>
        <p:nvSpPr>
          <p:cNvPr id="9" name="TextBox 8">
            <a:hlinkClick r:id="rId2" action="ppaction://hlinksldjump"/>
          </p:cNvPr>
          <p:cNvSpPr txBox="1"/>
          <p:nvPr/>
        </p:nvSpPr>
        <p:spPr>
          <a:xfrm>
            <a:off x="7395604" y="6381328"/>
            <a:ext cx="343364" cy="369332"/>
          </a:xfrm>
          <a:prstGeom prst="rect">
            <a:avLst/>
          </a:prstGeom>
          <a:noFill/>
        </p:spPr>
        <p:txBody>
          <a:bodyPr wrap="none" rtlCol="0">
            <a:spAutoFit/>
          </a:bodyPr>
          <a:lstStyle/>
          <a:p>
            <a:r>
              <a:rPr lang="ru-RU" b="1" dirty="0" smtClean="0">
                <a:hlinkClick r:id="rId2" action="ppaction://hlinksldjump"/>
              </a:rPr>
              <a:t>Х</a:t>
            </a:r>
            <a:endParaRPr lang="ru-RU" b="1" dirty="0"/>
          </a:p>
        </p:txBody>
      </p:sp>
    </p:spTree>
    <p:extLst>
      <p:ext uri="{BB962C8B-B14F-4D97-AF65-F5344CB8AC3E}">
        <p14:creationId xmlns:p14="http://schemas.microsoft.com/office/powerpoint/2010/main" val="42634095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1"/>
          </p:nvPr>
        </p:nvSpPr>
        <p:spPr/>
        <p:txBody>
          <a:bodyPr>
            <a:normAutofit/>
          </a:bodyPr>
          <a:lstStyle/>
          <a:p>
            <a:pPr marL="0" indent="0" algn="ctr">
              <a:buNone/>
            </a:pPr>
            <a:r>
              <a:rPr lang="en-US" sz="4000" dirty="0"/>
              <a:t>10.what flower is the national emblem of England</a:t>
            </a:r>
            <a:r>
              <a:rPr lang="en-US" sz="4000" dirty="0" smtClean="0"/>
              <a:t>?</a:t>
            </a:r>
            <a:endParaRPr lang="ru-RU" sz="4000" dirty="0"/>
          </a:p>
        </p:txBody>
      </p:sp>
      <p:sp>
        <p:nvSpPr>
          <p:cNvPr id="9" name="TextBox 8">
            <a:hlinkClick r:id="rId2" action="ppaction://hlinksldjump"/>
          </p:cNvPr>
          <p:cNvSpPr txBox="1"/>
          <p:nvPr/>
        </p:nvSpPr>
        <p:spPr>
          <a:xfrm>
            <a:off x="7395604" y="6381328"/>
            <a:ext cx="343364" cy="369332"/>
          </a:xfrm>
          <a:prstGeom prst="rect">
            <a:avLst/>
          </a:prstGeom>
          <a:noFill/>
        </p:spPr>
        <p:txBody>
          <a:bodyPr wrap="none" rtlCol="0">
            <a:spAutoFit/>
          </a:bodyPr>
          <a:lstStyle/>
          <a:p>
            <a:r>
              <a:rPr lang="ru-RU" b="1" dirty="0" smtClean="0">
                <a:hlinkClick r:id="rId2" action="ppaction://hlinksldjump"/>
              </a:rPr>
              <a:t>Х</a:t>
            </a:r>
            <a:endParaRPr lang="ru-RU" b="1" dirty="0"/>
          </a:p>
        </p:txBody>
      </p:sp>
    </p:spTree>
    <p:extLst>
      <p:ext uri="{BB962C8B-B14F-4D97-AF65-F5344CB8AC3E}">
        <p14:creationId xmlns:p14="http://schemas.microsoft.com/office/powerpoint/2010/main" val="7447262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1"/>
          </p:nvPr>
        </p:nvSpPr>
        <p:spPr>
          <a:xfrm>
            <a:off x="395536" y="1992208"/>
            <a:ext cx="8229600" cy="4389120"/>
          </a:xfrm>
        </p:spPr>
        <p:txBody>
          <a:bodyPr/>
          <a:lstStyle/>
          <a:p>
            <a:pPr marL="0" indent="0" algn="ctr">
              <a:buNone/>
            </a:pPr>
            <a:r>
              <a:rPr lang="en-US" sz="4000" dirty="0"/>
              <a:t>20.This flower looks like a hedgehog. What flower is it</a:t>
            </a:r>
            <a:r>
              <a:rPr lang="en-US" dirty="0"/>
              <a:t>? </a:t>
            </a:r>
            <a:endParaRPr lang="ru-RU" dirty="0"/>
          </a:p>
        </p:txBody>
      </p:sp>
      <p:sp>
        <p:nvSpPr>
          <p:cNvPr id="9" name="TextBox 8">
            <a:hlinkClick r:id="rId2" action="ppaction://hlinksldjump"/>
          </p:cNvPr>
          <p:cNvSpPr txBox="1"/>
          <p:nvPr/>
        </p:nvSpPr>
        <p:spPr>
          <a:xfrm>
            <a:off x="7395604" y="6381328"/>
            <a:ext cx="343364" cy="369332"/>
          </a:xfrm>
          <a:prstGeom prst="rect">
            <a:avLst/>
          </a:prstGeom>
          <a:noFill/>
        </p:spPr>
        <p:txBody>
          <a:bodyPr wrap="none" rtlCol="0">
            <a:spAutoFit/>
          </a:bodyPr>
          <a:lstStyle/>
          <a:p>
            <a:r>
              <a:rPr lang="ru-RU" b="1" dirty="0" smtClean="0">
                <a:hlinkClick r:id="rId2" action="ppaction://hlinksldjump"/>
              </a:rPr>
              <a:t>Х</a:t>
            </a:r>
            <a:endParaRPr lang="ru-RU" b="1" dirty="0"/>
          </a:p>
        </p:txBody>
      </p:sp>
    </p:spTree>
    <p:extLst>
      <p:ext uri="{BB962C8B-B14F-4D97-AF65-F5344CB8AC3E}">
        <p14:creationId xmlns:p14="http://schemas.microsoft.com/office/powerpoint/2010/main" val="3862491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1"/>
          </p:nvPr>
        </p:nvSpPr>
        <p:spPr/>
        <p:txBody>
          <a:bodyPr/>
          <a:lstStyle/>
          <a:p>
            <a:pPr marL="0" indent="0" algn="ctr">
              <a:buNone/>
            </a:pPr>
            <a:r>
              <a:rPr lang="en-US" sz="4000" dirty="0"/>
              <a:t>30.This flower remembers everything. What flower is it</a:t>
            </a:r>
            <a:r>
              <a:rPr lang="en-US" dirty="0"/>
              <a:t>?</a:t>
            </a:r>
            <a:endParaRPr lang="ru-RU" dirty="0"/>
          </a:p>
        </p:txBody>
      </p:sp>
      <p:sp>
        <p:nvSpPr>
          <p:cNvPr id="9" name="TextBox 8">
            <a:hlinkClick r:id="rId2" action="ppaction://hlinksldjump"/>
          </p:cNvPr>
          <p:cNvSpPr txBox="1"/>
          <p:nvPr/>
        </p:nvSpPr>
        <p:spPr>
          <a:xfrm>
            <a:off x="7395604" y="6381328"/>
            <a:ext cx="343364" cy="369332"/>
          </a:xfrm>
          <a:prstGeom prst="rect">
            <a:avLst/>
          </a:prstGeom>
          <a:noFill/>
        </p:spPr>
        <p:txBody>
          <a:bodyPr wrap="none" rtlCol="0">
            <a:spAutoFit/>
          </a:bodyPr>
          <a:lstStyle/>
          <a:p>
            <a:r>
              <a:rPr lang="ru-RU" b="1" dirty="0" smtClean="0">
                <a:hlinkClick r:id="rId2" action="ppaction://hlinksldjump"/>
              </a:rPr>
              <a:t>Х</a:t>
            </a:r>
            <a:endParaRPr lang="ru-RU" b="1" dirty="0"/>
          </a:p>
        </p:txBody>
      </p:sp>
    </p:spTree>
    <p:extLst>
      <p:ext uri="{BB962C8B-B14F-4D97-AF65-F5344CB8AC3E}">
        <p14:creationId xmlns:p14="http://schemas.microsoft.com/office/powerpoint/2010/main" val="31607733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1"/>
          </p:nvPr>
        </p:nvSpPr>
        <p:spPr>
          <a:xfrm>
            <a:off x="611560" y="1844824"/>
            <a:ext cx="8229600" cy="4389120"/>
          </a:xfrm>
        </p:spPr>
        <p:txBody>
          <a:bodyPr>
            <a:normAutofit/>
          </a:bodyPr>
          <a:lstStyle/>
          <a:p>
            <a:pPr marL="0" indent="0">
              <a:buNone/>
            </a:pPr>
            <a:r>
              <a:rPr lang="en-US" sz="4000" dirty="0"/>
              <a:t>40.The nectar of this flower makes people drunk. What is it?</a:t>
            </a:r>
            <a:endParaRPr lang="ru-RU" sz="4000" dirty="0"/>
          </a:p>
        </p:txBody>
      </p:sp>
      <p:sp>
        <p:nvSpPr>
          <p:cNvPr id="9" name="TextBox 8">
            <a:hlinkClick r:id="rId2" action="ppaction://hlinksldjump"/>
          </p:cNvPr>
          <p:cNvSpPr txBox="1"/>
          <p:nvPr/>
        </p:nvSpPr>
        <p:spPr>
          <a:xfrm>
            <a:off x="7395604" y="6381328"/>
            <a:ext cx="343364" cy="369332"/>
          </a:xfrm>
          <a:prstGeom prst="rect">
            <a:avLst/>
          </a:prstGeom>
          <a:noFill/>
        </p:spPr>
        <p:txBody>
          <a:bodyPr wrap="none" rtlCol="0">
            <a:spAutoFit/>
          </a:bodyPr>
          <a:lstStyle/>
          <a:p>
            <a:r>
              <a:rPr lang="ru-RU" b="1" dirty="0" smtClean="0">
                <a:hlinkClick r:id="rId2" action="ppaction://hlinksldjump"/>
              </a:rPr>
              <a:t>Х</a:t>
            </a:r>
            <a:endParaRPr lang="ru-RU" b="1" dirty="0"/>
          </a:p>
        </p:txBody>
      </p:sp>
    </p:spTree>
    <p:extLst>
      <p:ext uri="{BB962C8B-B14F-4D97-AF65-F5344CB8AC3E}">
        <p14:creationId xmlns:p14="http://schemas.microsoft.com/office/powerpoint/2010/main" val="8052187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1"/>
          </p:nvPr>
        </p:nvSpPr>
        <p:spPr/>
        <p:txBody>
          <a:bodyPr>
            <a:normAutofit/>
          </a:bodyPr>
          <a:lstStyle/>
          <a:p>
            <a:pPr marL="0" indent="0" algn="ctr">
              <a:buNone/>
            </a:pPr>
            <a:r>
              <a:rPr lang="en-US" sz="4000" dirty="0"/>
              <a:t>50.The yearly flower festival in Netherlands is devoted to a special flower</a:t>
            </a:r>
            <a:r>
              <a:rPr lang="en-US" sz="4000" dirty="0" smtClean="0"/>
              <a:t>.</a:t>
            </a:r>
            <a:r>
              <a:rPr lang="ru-RU" sz="4000" dirty="0" smtClean="0"/>
              <a:t> </a:t>
            </a:r>
            <a:r>
              <a:rPr lang="en-US" sz="4000" dirty="0" smtClean="0"/>
              <a:t>What </a:t>
            </a:r>
            <a:r>
              <a:rPr lang="en-US" sz="4000" dirty="0"/>
              <a:t>flower is it?</a:t>
            </a:r>
            <a:endParaRPr lang="ru-RU" sz="4000" dirty="0"/>
          </a:p>
        </p:txBody>
      </p:sp>
      <p:sp>
        <p:nvSpPr>
          <p:cNvPr id="9" name="TextBox 8">
            <a:hlinkClick r:id="rId2" action="ppaction://hlinksldjump"/>
          </p:cNvPr>
          <p:cNvSpPr txBox="1"/>
          <p:nvPr/>
        </p:nvSpPr>
        <p:spPr>
          <a:xfrm>
            <a:off x="7395604" y="6381328"/>
            <a:ext cx="343364" cy="369332"/>
          </a:xfrm>
          <a:prstGeom prst="rect">
            <a:avLst/>
          </a:prstGeom>
          <a:noFill/>
        </p:spPr>
        <p:txBody>
          <a:bodyPr wrap="none" rtlCol="0">
            <a:spAutoFit/>
          </a:bodyPr>
          <a:lstStyle/>
          <a:p>
            <a:r>
              <a:rPr lang="ru-RU" b="1" dirty="0" smtClean="0">
                <a:hlinkClick r:id="rId2" action="ppaction://hlinksldjump"/>
              </a:rPr>
              <a:t>Х</a:t>
            </a:r>
            <a:endParaRPr lang="ru-RU" b="1" dirty="0"/>
          </a:p>
        </p:txBody>
      </p:sp>
    </p:spTree>
    <p:extLst>
      <p:ext uri="{BB962C8B-B14F-4D97-AF65-F5344CB8AC3E}">
        <p14:creationId xmlns:p14="http://schemas.microsoft.com/office/powerpoint/2010/main" val="15646264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1"/>
          </p:nvPr>
        </p:nvSpPr>
        <p:spPr/>
        <p:txBody>
          <a:bodyPr>
            <a:normAutofit/>
          </a:bodyPr>
          <a:lstStyle/>
          <a:p>
            <a:pPr marL="0" indent="0">
              <a:buNone/>
            </a:pPr>
            <a:r>
              <a:rPr lang="en-US" sz="4000" dirty="0"/>
              <a:t>10.A striped horse </a:t>
            </a:r>
            <a:r>
              <a:rPr lang="ru-RU" sz="4000" dirty="0" smtClean="0"/>
              <a:t>.</a:t>
            </a:r>
            <a:endParaRPr lang="ru-RU" sz="4000" dirty="0"/>
          </a:p>
        </p:txBody>
      </p:sp>
      <p:sp>
        <p:nvSpPr>
          <p:cNvPr id="9" name="TextBox 8">
            <a:hlinkClick r:id="rId2" action="ppaction://hlinksldjump"/>
          </p:cNvPr>
          <p:cNvSpPr txBox="1"/>
          <p:nvPr/>
        </p:nvSpPr>
        <p:spPr>
          <a:xfrm>
            <a:off x="7395604" y="6381328"/>
            <a:ext cx="343364" cy="369332"/>
          </a:xfrm>
          <a:prstGeom prst="rect">
            <a:avLst/>
          </a:prstGeom>
          <a:noFill/>
        </p:spPr>
        <p:txBody>
          <a:bodyPr wrap="none" rtlCol="0">
            <a:spAutoFit/>
          </a:bodyPr>
          <a:lstStyle/>
          <a:p>
            <a:r>
              <a:rPr lang="ru-RU" b="1" dirty="0" smtClean="0">
                <a:hlinkClick r:id="rId2" action="ppaction://hlinksldjump"/>
              </a:rPr>
              <a:t>Х</a:t>
            </a:r>
            <a:endParaRPr lang="ru-RU" b="1" dirty="0"/>
          </a:p>
        </p:txBody>
      </p:sp>
    </p:spTree>
    <p:extLst>
      <p:ext uri="{BB962C8B-B14F-4D97-AF65-F5344CB8AC3E}">
        <p14:creationId xmlns:p14="http://schemas.microsoft.com/office/powerpoint/2010/main" val="32171487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idx="1"/>
          </p:nvPr>
        </p:nvSpPr>
        <p:spPr/>
        <p:txBody>
          <a:bodyPr>
            <a:normAutofit/>
          </a:bodyPr>
          <a:lstStyle/>
          <a:p>
            <a:pPr marL="0" indent="0">
              <a:buNone/>
            </a:pPr>
            <a:r>
              <a:rPr lang="en-US" sz="4000" dirty="0"/>
              <a:t>20. A bird which doesn’t fly and lives in </a:t>
            </a:r>
            <a:r>
              <a:rPr lang="en-US" sz="4000" dirty="0" smtClean="0"/>
              <a:t>Antarctica. </a:t>
            </a:r>
            <a:r>
              <a:rPr lang="en-US" sz="4000" dirty="0"/>
              <a:t>What is it?</a:t>
            </a:r>
            <a:endParaRPr lang="ru-RU" sz="4000" dirty="0"/>
          </a:p>
        </p:txBody>
      </p:sp>
      <p:sp>
        <p:nvSpPr>
          <p:cNvPr id="9" name="TextBox 8">
            <a:hlinkClick r:id="rId2" action="ppaction://hlinksldjump"/>
          </p:cNvPr>
          <p:cNvSpPr txBox="1"/>
          <p:nvPr/>
        </p:nvSpPr>
        <p:spPr>
          <a:xfrm>
            <a:off x="7395604" y="6381328"/>
            <a:ext cx="343364" cy="369332"/>
          </a:xfrm>
          <a:prstGeom prst="rect">
            <a:avLst/>
          </a:prstGeom>
          <a:noFill/>
        </p:spPr>
        <p:txBody>
          <a:bodyPr wrap="none" rtlCol="0">
            <a:spAutoFit/>
          </a:bodyPr>
          <a:lstStyle/>
          <a:p>
            <a:r>
              <a:rPr lang="ru-RU" b="1" dirty="0" smtClean="0">
                <a:hlinkClick r:id="rId2" action="ppaction://hlinksldjump"/>
              </a:rPr>
              <a:t>Х</a:t>
            </a:r>
            <a:endParaRPr lang="ru-RU" b="1" dirty="0"/>
          </a:p>
        </p:txBody>
      </p:sp>
    </p:spTree>
    <p:extLst>
      <p:ext uri="{BB962C8B-B14F-4D97-AF65-F5344CB8AC3E}">
        <p14:creationId xmlns:p14="http://schemas.microsoft.com/office/powerpoint/2010/main" val="3700848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75</TotalTime>
  <Words>750</Words>
  <Application>Microsoft Office PowerPoint</Application>
  <PresentationFormat>Экран (4:3)</PresentationFormat>
  <Paragraphs>99</Paragraphs>
  <Slides>27</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27</vt:i4>
      </vt:variant>
    </vt:vector>
  </HeadingPairs>
  <TitlesOfParts>
    <vt:vector size="28" baseType="lpstr">
      <vt:lpstr>Поток</vt:lpstr>
      <vt:lpstr>YOUR OWN GAME.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BEST XP Edition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Зачет по физике 10 класс</dc:title>
  <dc:creator>admin</dc:creator>
  <cp:lastModifiedBy>Дмитрий Каленюк</cp:lastModifiedBy>
  <cp:revision>11</cp:revision>
  <dcterms:created xsi:type="dcterms:W3CDTF">2011-12-22T11:23:49Z</dcterms:created>
  <dcterms:modified xsi:type="dcterms:W3CDTF">2012-02-02T16:39:20Z</dcterms:modified>
</cp:coreProperties>
</file>